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8" r:id="rId3"/>
    <p:sldId id="269" r:id="rId4"/>
    <p:sldId id="270" r:id="rId5"/>
    <p:sldId id="271" r:id="rId6"/>
    <p:sldId id="272" r:id="rId7"/>
    <p:sldId id="273" r:id="rId8"/>
    <p:sldId id="274" r:id="rId9"/>
    <p:sldId id="292" r:id="rId10"/>
    <p:sldId id="302" r:id="rId11"/>
    <p:sldId id="297" r:id="rId12"/>
    <p:sldId id="303" r:id="rId13"/>
    <p:sldId id="299" r:id="rId14"/>
    <p:sldId id="300" r:id="rId15"/>
    <p:sldId id="293" r:id="rId16"/>
    <p:sldId id="296" r:id="rId17"/>
    <p:sldId id="281" r:id="rId18"/>
    <p:sldId id="288" r:id="rId19"/>
    <p:sldId id="289" r:id="rId20"/>
    <p:sldId id="25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A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autoAdjust="0"/>
    <p:restoredTop sz="94676" autoAdjust="0"/>
  </p:normalViewPr>
  <p:slideViewPr>
    <p:cSldViewPr>
      <p:cViewPr>
        <p:scale>
          <a:sx n="95" d="100"/>
          <a:sy n="95" d="100"/>
        </p:scale>
        <p:origin x="-474" y="3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C94CA-FF7A-4C0D-9103-E47EFC1F3F19}" type="doc">
      <dgm:prSet loTypeId="urn:diagrams.loki3.com/BracketList+Icon" loCatId="list" qsTypeId="urn:microsoft.com/office/officeart/2005/8/quickstyle/simple1" qsCatId="simple" csTypeId="urn:microsoft.com/office/officeart/2005/8/colors/accent1_2" csCatId="accent1" phldr="1"/>
      <dgm:spPr/>
      <dgm:t>
        <a:bodyPr/>
        <a:lstStyle/>
        <a:p>
          <a:endParaRPr lang="it-IT"/>
        </a:p>
      </dgm:t>
    </dgm:pt>
    <dgm:pt modelId="{A3EC8CF7-E26A-4A7B-8718-63017605B917}">
      <dgm:prSet phldrT="[Testo]"/>
      <dgm:spPr/>
      <dgm:t>
        <a:bodyPr/>
        <a:lstStyle/>
        <a:p>
          <a:r>
            <a:rPr lang="it-IT" dirty="0" smtClean="0"/>
            <a:t>1</a:t>
          </a:r>
          <a:endParaRPr lang="it-IT" dirty="0"/>
        </a:p>
      </dgm:t>
    </dgm:pt>
    <dgm:pt modelId="{1E452E04-85F6-46B9-9B96-6D5B39C8FCBB}" type="parTrans" cxnId="{F8FDBE10-0EA9-4B40-861D-3D3B1B144AB1}">
      <dgm:prSet/>
      <dgm:spPr/>
      <dgm:t>
        <a:bodyPr/>
        <a:lstStyle/>
        <a:p>
          <a:endParaRPr lang="it-IT"/>
        </a:p>
      </dgm:t>
    </dgm:pt>
    <dgm:pt modelId="{4C001759-B7AB-4A9A-9E4F-0A0CD6FBA99A}" type="sibTrans" cxnId="{F8FDBE10-0EA9-4B40-861D-3D3B1B144AB1}">
      <dgm:prSet/>
      <dgm:spPr/>
      <dgm:t>
        <a:bodyPr/>
        <a:lstStyle/>
        <a:p>
          <a:endParaRPr lang="it-IT"/>
        </a:p>
      </dgm:t>
    </dgm:pt>
    <dgm:pt modelId="{5DA85CF5-A004-40F4-B7AC-24CAEC6101F3}">
      <dgm:prSet phldrT="[Testo]" custT="1"/>
      <dgm:spPr/>
      <dgm:t>
        <a:bodyPr/>
        <a:lstStyle/>
        <a:p>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Identification of common agreements and fishermen awareness campaign </a:t>
          </a:r>
          <a:endParaRPr lang="it-IT" dirty="0">
            <a:solidFill>
              <a:schemeClr val="bg1"/>
            </a:solidFill>
          </a:endParaRPr>
        </a:p>
      </dgm:t>
    </dgm:pt>
    <dgm:pt modelId="{5D6E1385-862E-4569-81D9-F5F707C1ED64}" type="parTrans" cxnId="{BC3B72E8-A66B-48C4-8897-138867E0E9FE}">
      <dgm:prSet/>
      <dgm:spPr/>
      <dgm:t>
        <a:bodyPr/>
        <a:lstStyle/>
        <a:p>
          <a:endParaRPr lang="it-IT"/>
        </a:p>
      </dgm:t>
    </dgm:pt>
    <dgm:pt modelId="{AF6662B4-EF60-441D-8AEF-F3750DE42490}" type="sibTrans" cxnId="{BC3B72E8-A66B-48C4-8897-138867E0E9FE}">
      <dgm:prSet/>
      <dgm:spPr/>
      <dgm:t>
        <a:bodyPr/>
        <a:lstStyle/>
        <a:p>
          <a:endParaRPr lang="it-IT"/>
        </a:p>
      </dgm:t>
    </dgm:pt>
    <dgm:pt modelId="{1860FAA4-2753-4B3E-B2D4-18FFCE4439F2}">
      <dgm:prSet phldrT="[Testo]"/>
      <dgm:spPr/>
      <dgm:t>
        <a:bodyPr/>
        <a:lstStyle/>
        <a:p>
          <a:r>
            <a:rPr lang="it-IT" dirty="0" smtClean="0"/>
            <a:t>2</a:t>
          </a:r>
          <a:endParaRPr lang="it-IT" dirty="0"/>
        </a:p>
      </dgm:t>
    </dgm:pt>
    <dgm:pt modelId="{D72F60F4-4DCD-452D-81EE-18E238C6FBEB}" type="parTrans" cxnId="{9714CBF0-4B8E-43F0-944D-E7B01562C083}">
      <dgm:prSet/>
      <dgm:spPr/>
      <dgm:t>
        <a:bodyPr/>
        <a:lstStyle/>
        <a:p>
          <a:endParaRPr lang="it-IT"/>
        </a:p>
      </dgm:t>
    </dgm:pt>
    <dgm:pt modelId="{B125E37B-98BB-4FE0-9790-A94BEAAAF9F2}" type="sibTrans" cxnId="{9714CBF0-4B8E-43F0-944D-E7B01562C083}">
      <dgm:prSet/>
      <dgm:spPr/>
      <dgm:t>
        <a:bodyPr/>
        <a:lstStyle/>
        <a:p>
          <a:endParaRPr lang="it-IT"/>
        </a:p>
      </dgm:t>
    </dgm:pt>
    <dgm:pt modelId="{4799FA3E-998A-49AD-8336-9256BB995175}">
      <dgm:prSet phldrT="[Testo]" custT="1"/>
      <dgm:spPr/>
      <dgm:t>
        <a:bodyPr/>
        <a:lstStyle/>
        <a:p>
          <a:r>
            <a:rPr lang="en-US" sz="1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1</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Derelict fishing gear collection in ports for recycling </a:t>
          </a:r>
          <a:endParaRPr lang="it-IT" dirty="0">
            <a:solidFill>
              <a:schemeClr val="bg1"/>
            </a:solidFill>
          </a:endParaRPr>
        </a:p>
      </dgm:t>
    </dgm:pt>
    <dgm:pt modelId="{8ED698C7-C5FF-4C44-AAFF-9BF15B42AD98}" type="parTrans" cxnId="{33279868-B823-43D8-B5B5-56CF8CC1A2C0}">
      <dgm:prSet/>
      <dgm:spPr/>
      <dgm:t>
        <a:bodyPr/>
        <a:lstStyle/>
        <a:p>
          <a:endParaRPr lang="it-IT"/>
        </a:p>
      </dgm:t>
    </dgm:pt>
    <dgm:pt modelId="{474D4711-348C-48E8-89F1-C8FFA3BD69E4}" type="sibTrans" cxnId="{33279868-B823-43D8-B5B5-56CF8CC1A2C0}">
      <dgm:prSet/>
      <dgm:spPr/>
      <dgm:t>
        <a:bodyPr/>
        <a:lstStyle/>
        <a:p>
          <a:endParaRPr lang="it-IT"/>
        </a:p>
      </dgm:t>
    </dgm:pt>
    <dgm:pt modelId="{7A67DE95-FD29-40DE-8AEE-F9DE355DEC5C}">
      <dgm:prSet/>
      <dgm:spPr/>
      <dgm:t>
        <a:bodyPr/>
        <a:lstStyle/>
        <a:p>
          <a:r>
            <a:rPr lang="it-IT" b="0" dirty="0" smtClean="0">
              <a:solidFill>
                <a:schemeClr val="tx1"/>
              </a:solidFill>
            </a:rPr>
            <a:t>3</a:t>
          </a:r>
          <a:endParaRPr lang="it-IT" b="0" dirty="0">
            <a:solidFill>
              <a:schemeClr val="tx1"/>
            </a:solidFill>
          </a:endParaRPr>
        </a:p>
      </dgm:t>
    </dgm:pt>
    <dgm:pt modelId="{5C46414E-A089-4E58-BED9-C11BD3FAB89E}" type="parTrans" cxnId="{1CA74455-7971-4C53-894F-EF84D858E750}">
      <dgm:prSet/>
      <dgm:spPr/>
      <dgm:t>
        <a:bodyPr/>
        <a:lstStyle/>
        <a:p>
          <a:endParaRPr lang="it-IT"/>
        </a:p>
      </dgm:t>
    </dgm:pt>
    <dgm:pt modelId="{04D7831D-8992-4F55-82D2-16889DAEE700}" type="sibTrans" cxnId="{1CA74455-7971-4C53-894F-EF84D858E750}">
      <dgm:prSet/>
      <dgm:spPr/>
      <dgm:t>
        <a:bodyPr/>
        <a:lstStyle/>
        <a:p>
          <a:endParaRPr lang="it-IT"/>
        </a:p>
      </dgm:t>
    </dgm:pt>
    <dgm:pt modelId="{4D01F640-BECC-4C2F-95FA-D402EFBD3DDF}">
      <dgm:prSet custT="1"/>
      <dgm:spPr/>
      <dgm:t>
        <a:bodyPr/>
        <a:lstStyle/>
        <a:p>
          <a:r>
            <a:rPr lang="en-US" sz="1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2: </a:t>
          </a:r>
          <a:r>
            <a:rPr lang="en-US" sz="18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Fishing for litter </a:t>
          </a:r>
          <a:endParaRPr lang="it-IT"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6E1FBE6D-0194-4B58-A15D-3B98062B2790}" type="parTrans" cxnId="{0BD2BD0B-BBD3-4B88-8B88-A38C333B20D4}">
      <dgm:prSet/>
      <dgm:spPr/>
      <dgm:t>
        <a:bodyPr/>
        <a:lstStyle/>
        <a:p>
          <a:endParaRPr lang="it-IT"/>
        </a:p>
      </dgm:t>
    </dgm:pt>
    <dgm:pt modelId="{4BA4F977-CC08-4190-99A7-2F9748D6924F}" type="sibTrans" cxnId="{0BD2BD0B-BBD3-4B88-8B88-A38C333B20D4}">
      <dgm:prSet/>
      <dgm:spPr/>
      <dgm:t>
        <a:bodyPr/>
        <a:lstStyle/>
        <a:p>
          <a:endParaRPr lang="it-IT"/>
        </a:p>
      </dgm:t>
    </dgm:pt>
    <dgm:pt modelId="{730EEC02-C22B-4ADC-8F1E-D2603D5ED355}">
      <dgm:prSet/>
      <dgm:spPr/>
      <dgm:t>
        <a:bodyPr/>
        <a:lstStyle/>
        <a:p>
          <a:r>
            <a:rPr lang="it-IT" dirty="0" smtClean="0"/>
            <a:t>4</a:t>
          </a:r>
          <a:endParaRPr lang="it-IT" dirty="0"/>
        </a:p>
      </dgm:t>
    </dgm:pt>
    <dgm:pt modelId="{C7D31C41-EFBE-4BC7-8928-F4024E0D840F}" type="parTrans" cxnId="{D5AE6E1F-3043-4091-B06D-52A42AA5AC17}">
      <dgm:prSet/>
      <dgm:spPr/>
      <dgm:t>
        <a:bodyPr/>
        <a:lstStyle/>
        <a:p>
          <a:endParaRPr lang="it-IT"/>
        </a:p>
      </dgm:t>
    </dgm:pt>
    <dgm:pt modelId="{815CC2C0-66BF-4FCC-BE52-F26965777F9C}" type="sibTrans" cxnId="{D5AE6E1F-3043-4091-B06D-52A42AA5AC17}">
      <dgm:prSet/>
      <dgm:spPr/>
      <dgm:t>
        <a:bodyPr/>
        <a:lstStyle/>
        <a:p>
          <a:endParaRPr lang="it-IT"/>
        </a:p>
      </dgm:t>
    </dgm:pt>
    <dgm:pt modelId="{EB807DEF-6D4C-468A-B1F2-4BC79832A78C}">
      <dgm:prSet custT="1"/>
      <dgm:spPr/>
      <dgm:t>
        <a:bodyPr/>
        <a:lstStyle/>
        <a:p>
          <a:r>
            <a:rPr lang="en-US" sz="1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3</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Ghost nets collection at sea </a:t>
          </a:r>
          <a:endParaRPr lang="it-IT" dirty="0">
            <a:solidFill>
              <a:schemeClr val="bg1"/>
            </a:solidFill>
          </a:endParaRPr>
        </a:p>
      </dgm:t>
    </dgm:pt>
    <dgm:pt modelId="{01C9753E-4A00-4C5B-ABCF-FF4224FA2C7B}" type="parTrans" cxnId="{1C34A0C1-2198-4280-A8E8-0E96F0B6AFBC}">
      <dgm:prSet/>
      <dgm:spPr/>
      <dgm:t>
        <a:bodyPr/>
        <a:lstStyle/>
        <a:p>
          <a:endParaRPr lang="it-IT"/>
        </a:p>
      </dgm:t>
    </dgm:pt>
    <dgm:pt modelId="{6E101EFE-EF0B-46E9-A9EE-454D3B28B6AC}" type="sibTrans" cxnId="{1C34A0C1-2198-4280-A8E8-0E96F0B6AFBC}">
      <dgm:prSet/>
      <dgm:spPr/>
      <dgm:t>
        <a:bodyPr/>
        <a:lstStyle/>
        <a:p>
          <a:endParaRPr lang="it-IT"/>
        </a:p>
      </dgm:t>
    </dgm:pt>
    <dgm:pt modelId="{02805DB2-51BC-4ECA-8F8A-76FAC4D9D3B1}">
      <dgm:prSet/>
      <dgm:spPr/>
      <dgm:t>
        <a:bodyPr/>
        <a:lstStyle/>
        <a:p>
          <a:r>
            <a:rPr lang="it-IT" dirty="0" smtClean="0"/>
            <a:t>5</a:t>
          </a:r>
          <a:endParaRPr lang="it-IT" dirty="0"/>
        </a:p>
      </dgm:t>
    </dgm:pt>
    <dgm:pt modelId="{750A1872-41D4-4D0F-9D5F-E747146DF746}" type="parTrans" cxnId="{039A61C3-2581-4A3D-BB59-91D2701BE615}">
      <dgm:prSet/>
      <dgm:spPr/>
      <dgm:t>
        <a:bodyPr/>
        <a:lstStyle/>
        <a:p>
          <a:endParaRPr lang="it-IT"/>
        </a:p>
      </dgm:t>
    </dgm:pt>
    <dgm:pt modelId="{7AF18CF4-A539-46C2-8F7E-55A33DEFA8B6}" type="sibTrans" cxnId="{039A61C3-2581-4A3D-BB59-91D2701BE615}">
      <dgm:prSet/>
      <dgm:spPr/>
      <dgm:t>
        <a:bodyPr/>
        <a:lstStyle/>
        <a:p>
          <a:endParaRPr lang="it-IT"/>
        </a:p>
      </dgm:t>
    </dgm:pt>
    <dgm:pt modelId="{0899D5E8-4074-43A4-9A0F-CF359949D44F}">
      <dgm:prSet custT="1"/>
      <dgm:spPr/>
      <dgm:t>
        <a:bodyPr/>
        <a:lstStyle/>
        <a:p>
          <a:pPr marL="180975" marR="0" indent="-180975" defTabSz="914400" eaLnBrk="1" fontAlgn="auto" latinLnBrk="0" hangingPunct="1">
            <a:lnSpc>
              <a:spcPct val="100000"/>
            </a:lnSpc>
            <a:spcBef>
              <a:spcPts val="0"/>
            </a:spcBef>
            <a:spcAft>
              <a:spcPts val="0"/>
            </a:spcAft>
            <a:buClrTx/>
            <a:buSzTx/>
            <a:buFontTx/>
            <a:buNone/>
            <a:tabLst/>
            <a:defRPr/>
          </a:pP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Protocols elaboration for the future ICZM implementation</a:t>
          </a:r>
          <a:endParaRPr lang="it-IT" sz="1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49E6D31F-EFDA-41FA-BB03-57355CE9B83A}" type="parTrans" cxnId="{866B4212-0257-43FA-86D2-C801C9FB6E97}">
      <dgm:prSet/>
      <dgm:spPr/>
      <dgm:t>
        <a:bodyPr/>
        <a:lstStyle/>
        <a:p>
          <a:endParaRPr lang="it-IT"/>
        </a:p>
      </dgm:t>
    </dgm:pt>
    <dgm:pt modelId="{14BFCC19-ABEA-4FAB-BA0B-9C7CF8C71354}" type="sibTrans" cxnId="{866B4212-0257-43FA-86D2-C801C9FB6E97}">
      <dgm:prSet/>
      <dgm:spPr/>
      <dgm:t>
        <a:bodyPr/>
        <a:lstStyle/>
        <a:p>
          <a:endParaRPr lang="it-IT"/>
        </a:p>
      </dgm:t>
    </dgm:pt>
    <dgm:pt modelId="{A478D930-BDD1-4F59-8E11-387C323673A4}" type="pres">
      <dgm:prSet presAssocID="{925C94CA-FF7A-4C0D-9103-E47EFC1F3F19}" presName="Name0" presStyleCnt="0">
        <dgm:presLayoutVars>
          <dgm:dir/>
          <dgm:animLvl val="lvl"/>
          <dgm:resizeHandles val="exact"/>
        </dgm:presLayoutVars>
      </dgm:prSet>
      <dgm:spPr/>
      <dgm:t>
        <a:bodyPr/>
        <a:lstStyle/>
        <a:p>
          <a:endParaRPr lang="it-IT"/>
        </a:p>
      </dgm:t>
    </dgm:pt>
    <dgm:pt modelId="{9D120858-A37D-45AB-826E-D8BE6F4764B5}" type="pres">
      <dgm:prSet presAssocID="{A3EC8CF7-E26A-4A7B-8718-63017605B917}" presName="linNode" presStyleCnt="0"/>
      <dgm:spPr/>
    </dgm:pt>
    <dgm:pt modelId="{DBD147C4-E67E-4639-83B6-6C247BC715A9}" type="pres">
      <dgm:prSet presAssocID="{A3EC8CF7-E26A-4A7B-8718-63017605B917}" presName="parTx" presStyleLbl="revTx" presStyleIdx="0" presStyleCnt="5">
        <dgm:presLayoutVars>
          <dgm:chMax val="1"/>
          <dgm:bulletEnabled val="1"/>
        </dgm:presLayoutVars>
      </dgm:prSet>
      <dgm:spPr/>
      <dgm:t>
        <a:bodyPr/>
        <a:lstStyle/>
        <a:p>
          <a:endParaRPr lang="it-IT"/>
        </a:p>
      </dgm:t>
    </dgm:pt>
    <dgm:pt modelId="{6683C5C8-04C3-4C30-9740-D01226A6E4D8}" type="pres">
      <dgm:prSet presAssocID="{A3EC8CF7-E26A-4A7B-8718-63017605B917}" presName="bracket" presStyleLbl="parChTrans1D1" presStyleIdx="0" presStyleCnt="5"/>
      <dgm:spPr/>
    </dgm:pt>
    <dgm:pt modelId="{F36CFE82-C2F0-491D-9070-7CA6F0171F45}" type="pres">
      <dgm:prSet presAssocID="{A3EC8CF7-E26A-4A7B-8718-63017605B917}" presName="spH" presStyleCnt="0"/>
      <dgm:spPr/>
    </dgm:pt>
    <dgm:pt modelId="{2530CD3E-6412-44F9-95E1-6FB81CBCD05E}" type="pres">
      <dgm:prSet presAssocID="{A3EC8CF7-E26A-4A7B-8718-63017605B917}" presName="desTx" presStyleLbl="node1" presStyleIdx="0" presStyleCnt="5" custLinFactX="23856" custLinFactY="-138558" custLinFactNeighborX="100000" custLinFactNeighborY="-200000">
        <dgm:presLayoutVars>
          <dgm:bulletEnabled val="1"/>
        </dgm:presLayoutVars>
      </dgm:prSet>
      <dgm:spPr/>
      <dgm:t>
        <a:bodyPr/>
        <a:lstStyle/>
        <a:p>
          <a:endParaRPr lang="it-IT"/>
        </a:p>
      </dgm:t>
    </dgm:pt>
    <dgm:pt modelId="{E896DFC3-8887-4C79-B1F3-1C5BCE714C96}" type="pres">
      <dgm:prSet presAssocID="{4C001759-B7AB-4A9A-9E4F-0A0CD6FBA99A}" presName="spV" presStyleCnt="0"/>
      <dgm:spPr/>
    </dgm:pt>
    <dgm:pt modelId="{536F9AC4-5E8E-440E-80AE-044BFC9FBA43}" type="pres">
      <dgm:prSet presAssocID="{1860FAA4-2753-4B3E-B2D4-18FFCE4439F2}" presName="linNode" presStyleCnt="0"/>
      <dgm:spPr/>
    </dgm:pt>
    <dgm:pt modelId="{7D34A5F6-71FE-41DD-9FDC-26F321EE8EF1}" type="pres">
      <dgm:prSet presAssocID="{1860FAA4-2753-4B3E-B2D4-18FFCE4439F2}" presName="parTx" presStyleLbl="revTx" presStyleIdx="1" presStyleCnt="5">
        <dgm:presLayoutVars>
          <dgm:chMax val="1"/>
          <dgm:bulletEnabled val="1"/>
        </dgm:presLayoutVars>
      </dgm:prSet>
      <dgm:spPr/>
      <dgm:t>
        <a:bodyPr/>
        <a:lstStyle/>
        <a:p>
          <a:endParaRPr lang="it-IT"/>
        </a:p>
      </dgm:t>
    </dgm:pt>
    <dgm:pt modelId="{93FC3488-F929-4E0F-A33E-31AB9D12C6E7}" type="pres">
      <dgm:prSet presAssocID="{1860FAA4-2753-4B3E-B2D4-18FFCE4439F2}" presName="bracket" presStyleLbl="parChTrans1D1" presStyleIdx="1" presStyleCnt="5"/>
      <dgm:spPr/>
    </dgm:pt>
    <dgm:pt modelId="{52CDBE5A-9812-4A50-AE9C-E8FA36A20358}" type="pres">
      <dgm:prSet presAssocID="{1860FAA4-2753-4B3E-B2D4-18FFCE4439F2}" presName="spH" presStyleCnt="0"/>
      <dgm:spPr/>
    </dgm:pt>
    <dgm:pt modelId="{76C21D2E-156A-436A-91EB-371B7E190A01}" type="pres">
      <dgm:prSet presAssocID="{1860FAA4-2753-4B3E-B2D4-18FFCE4439F2}" presName="desTx" presStyleLbl="node1" presStyleIdx="1" presStyleCnt="5">
        <dgm:presLayoutVars>
          <dgm:bulletEnabled val="1"/>
        </dgm:presLayoutVars>
      </dgm:prSet>
      <dgm:spPr/>
      <dgm:t>
        <a:bodyPr/>
        <a:lstStyle/>
        <a:p>
          <a:endParaRPr lang="it-IT"/>
        </a:p>
      </dgm:t>
    </dgm:pt>
    <dgm:pt modelId="{8F5AEF73-AD09-4BCF-AE71-EA313092DA67}" type="pres">
      <dgm:prSet presAssocID="{B125E37B-98BB-4FE0-9790-A94BEAAAF9F2}" presName="spV" presStyleCnt="0"/>
      <dgm:spPr/>
    </dgm:pt>
    <dgm:pt modelId="{B4AD2E6F-2D5E-42F3-800F-6C898BB7E7BE}" type="pres">
      <dgm:prSet presAssocID="{7A67DE95-FD29-40DE-8AEE-F9DE355DEC5C}" presName="linNode" presStyleCnt="0"/>
      <dgm:spPr/>
    </dgm:pt>
    <dgm:pt modelId="{78E16D36-2B70-486A-8A16-06208615267E}" type="pres">
      <dgm:prSet presAssocID="{7A67DE95-FD29-40DE-8AEE-F9DE355DEC5C}" presName="parTx" presStyleLbl="revTx" presStyleIdx="2" presStyleCnt="5">
        <dgm:presLayoutVars>
          <dgm:chMax val="1"/>
          <dgm:bulletEnabled val="1"/>
        </dgm:presLayoutVars>
      </dgm:prSet>
      <dgm:spPr/>
      <dgm:t>
        <a:bodyPr/>
        <a:lstStyle/>
        <a:p>
          <a:endParaRPr lang="it-IT"/>
        </a:p>
      </dgm:t>
    </dgm:pt>
    <dgm:pt modelId="{DA9CF788-C1B1-4219-8D57-CDE08A1FBDF8}" type="pres">
      <dgm:prSet presAssocID="{7A67DE95-FD29-40DE-8AEE-F9DE355DEC5C}" presName="bracket" presStyleLbl="parChTrans1D1" presStyleIdx="2" presStyleCnt="5"/>
      <dgm:spPr/>
    </dgm:pt>
    <dgm:pt modelId="{4E4B0A05-F16B-49CE-89AE-844D11AAEED8}" type="pres">
      <dgm:prSet presAssocID="{7A67DE95-FD29-40DE-8AEE-F9DE355DEC5C}" presName="spH" presStyleCnt="0"/>
      <dgm:spPr/>
    </dgm:pt>
    <dgm:pt modelId="{9E679B5C-EDFC-48BB-A52F-6A0AC0252B64}" type="pres">
      <dgm:prSet presAssocID="{7A67DE95-FD29-40DE-8AEE-F9DE355DEC5C}" presName="desTx" presStyleLbl="node1" presStyleIdx="2" presStyleCnt="5">
        <dgm:presLayoutVars>
          <dgm:bulletEnabled val="1"/>
        </dgm:presLayoutVars>
      </dgm:prSet>
      <dgm:spPr/>
      <dgm:t>
        <a:bodyPr/>
        <a:lstStyle/>
        <a:p>
          <a:endParaRPr lang="it-IT"/>
        </a:p>
      </dgm:t>
    </dgm:pt>
    <dgm:pt modelId="{27B54735-BB38-405E-865A-E97A96CE898E}" type="pres">
      <dgm:prSet presAssocID="{04D7831D-8992-4F55-82D2-16889DAEE700}" presName="spV" presStyleCnt="0"/>
      <dgm:spPr/>
    </dgm:pt>
    <dgm:pt modelId="{FD79A96C-EDCA-4833-AE8C-84663A31DB1C}" type="pres">
      <dgm:prSet presAssocID="{730EEC02-C22B-4ADC-8F1E-D2603D5ED355}" presName="linNode" presStyleCnt="0"/>
      <dgm:spPr/>
    </dgm:pt>
    <dgm:pt modelId="{5B5922FB-7903-4CFD-868A-1ABD1F18B498}" type="pres">
      <dgm:prSet presAssocID="{730EEC02-C22B-4ADC-8F1E-D2603D5ED355}" presName="parTx" presStyleLbl="revTx" presStyleIdx="3" presStyleCnt="5">
        <dgm:presLayoutVars>
          <dgm:chMax val="1"/>
          <dgm:bulletEnabled val="1"/>
        </dgm:presLayoutVars>
      </dgm:prSet>
      <dgm:spPr/>
      <dgm:t>
        <a:bodyPr/>
        <a:lstStyle/>
        <a:p>
          <a:endParaRPr lang="it-IT"/>
        </a:p>
      </dgm:t>
    </dgm:pt>
    <dgm:pt modelId="{41CC0C4F-7EB3-4102-A2A9-BA00FFDE9E6F}" type="pres">
      <dgm:prSet presAssocID="{730EEC02-C22B-4ADC-8F1E-D2603D5ED355}" presName="bracket" presStyleLbl="parChTrans1D1" presStyleIdx="3" presStyleCnt="5"/>
      <dgm:spPr/>
    </dgm:pt>
    <dgm:pt modelId="{A65FE402-A8C8-4BCD-968F-4D82E11CD824}" type="pres">
      <dgm:prSet presAssocID="{730EEC02-C22B-4ADC-8F1E-D2603D5ED355}" presName="spH" presStyleCnt="0"/>
      <dgm:spPr/>
    </dgm:pt>
    <dgm:pt modelId="{04CBCEF7-595B-40CE-A5AB-EA1A815CC969}" type="pres">
      <dgm:prSet presAssocID="{730EEC02-C22B-4ADC-8F1E-D2603D5ED355}" presName="desTx" presStyleLbl="node1" presStyleIdx="3" presStyleCnt="5">
        <dgm:presLayoutVars>
          <dgm:bulletEnabled val="1"/>
        </dgm:presLayoutVars>
      </dgm:prSet>
      <dgm:spPr/>
      <dgm:t>
        <a:bodyPr/>
        <a:lstStyle/>
        <a:p>
          <a:endParaRPr lang="it-IT"/>
        </a:p>
      </dgm:t>
    </dgm:pt>
    <dgm:pt modelId="{489A8668-7130-4E00-975B-412D09530998}" type="pres">
      <dgm:prSet presAssocID="{815CC2C0-66BF-4FCC-BE52-F26965777F9C}" presName="spV" presStyleCnt="0"/>
      <dgm:spPr/>
    </dgm:pt>
    <dgm:pt modelId="{C1BD586B-CBA2-4297-9E35-4F8270B3DB8E}" type="pres">
      <dgm:prSet presAssocID="{02805DB2-51BC-4ECA-8F8A-76FAC4D9D3B1}" presName="linNode" presStyleCnt="0"/>
      <dgm:spPr/>
    </dgm:pt>
    <dgm:pt modelId="{282AEF1C-591E-4E53-8BF9-307246E5C113}" type="pres">
      <dgm:prSet presAssocID="{02805DB2-51BC-4ECA-8F8A-76FAC4D9D3B1}" presName="parTx" presStyleLbl="revTx" presStyleIdx="4" presStyleCnt="5">
        <dgm:presLayoutVars>
          <dgm:chMax val="1"/>
          <dgm:bulletEnabled val="1"/>
        </dgm:presLayoutVars>
      </dgm:prSet>
      <dgm:spPr/>
      <dgm:t>
        <a:bodyPr/>
        <a:lstStyle/>
        <a:p>
          <a:endParaRPr lang="it-IT"/>
        </a:p>
      </dgm:t>
    </dgm:pt>
    <dgm:pt modelId="{667AA63E-E572-4855-A592-2BFFF3633EE5}" type="pres">
      <dgm:prSet presAssocID="{02805DB2-51BC-4ECA-8F8A-76FAC4D9D3B1}" presName="bracket" presStyleLbl="parChTrans1D1" presStyleIdx="4" presStyleCnt="5"/>
      <dgm:spPr/>
    </dgm:pt>
    <dgm:pt modelId="{36EB2BBE-F222-46AF-99DC-E08344957159}" type="pres">
      <dgm:prSet presAssocID="{02805DB2-51BC-4ECA-8F8A-76FAC4D9D3B1}" presName="spH" presStyleCnt="0"/>
      <dgm:spPr/>
    </dgm:pt>
    <dgm:pt modelId="{332E42A0-67FD-44A6-930E-E3ADF3CAB35D}" type="pres">
      <dgm:prSet presAssocID="{02805DB2-51BC-4ECA-8F8A-76FAC4D9D3B1}" presName="desTx" presStyleLbl="node1" presStyleIdx="4" presStyleCnt="5">
        <dgm:presLayoutVars>
          <dgm:bulletEnabled val="1"/>
        </dgm:presLayoutVars>
      </dgm:prSet>
      <dgm:spPr/>
      <dgm:t>
        <a:bodyPr/>
        <a:lstStyle/>
        <a:p>
          <a:endParaRPr lang="it-IT"/>
        </a:p>
      </dgm:t>
    </dgm:pt>
  </dgm:ptLst>
  <dgm:cxnLst>
    <dgm:cxn modelId="{8CC19822-C5EA-4AED-9D60-6857400CAAD9}" type="presOf" srcId="{925C94CA-FF7A-4C0D-9103-E47EFC1F3F19}" destId="{A478D930-BDD1-4F59-8E11-387C323673A4}" srcOrd="0" destOrd="0" presId="urn:diagrams.loki3.com/BracketList+Icon"/>
    <dgm:cxn modelId="{E1133402-4A07-4552-98B9-5512AE5D51A9}" type="presOf" srcId="{730EEC02-C22B-4ADC-8F1E-D2603D5ED355}" destId="{5B5922FB-7903-4CFD-868A-1ABD1F18B498}" srcOrd="0" destOrd="0" presId="urn:diagrams.loki3.com/BracketList+Icon"/>
    <dgm:cxn modelId="{2357A96C-9A8B-4A73-B57F-8DF23477DBB6}" type="presOf" srcId="{02805DB2-51BC-4ECA-8F8A-76FAC4D9D3B1}" destId="{282AEF1C-591E-4E53-8BF9-307246E5C113}" srcOrd="0" destOrd="0" presId="urn:diagrams.loki3.com/BracketList+Icon"/>
    <dgm:cxn modelId="{866B4212-0257-43FA-86D2-C801C9FB6E97}" srcId="{02805DB2-51BC-4ECA-8F8A-76FAC4D9D3B1}" destId="{0899D5E8-4074-43A4-9A0F-CF359949D44F}" srcOrd="0" destOrd="0" parTransId="{49E6D31F-EFDA-41FA-BB03-57355CE9B83A}" sibTransId="{14BFCC19-ABEA-4FAB-BA0B-9C7CF8C71354}"/>
    <dgm:cxn modelId="{3981666A-9181-450C-AC19-A00406622F31}" type="presOf" srcId="{EB807DEF-6D4C-468A-B1F2-4BC79832A78C}" destId="{04CBCEF7-595B-40CE-A5AB-EA1A815CC969}" srcOrd="0" destOrd="0" presId="urn:diagrams.loki3.com/BracketList+Icon"/>
    <dgm:cxn modelId="{1CA74455-7971-4C53-894F-EF84D858E750}" srcId="{925C94CA-FF7A-4C0D-9103-E47EFC1F3F19}" destId="{7A67DE95-FD29-40DE-8AEE-F9DE355DEC5C}" srcOrd="2" destOrd="0" parTransId="{5C46414E-A089-4E58-BED9-C11BD3FAB89E}" sibTransId="{04D7831D-8992-4F55-82D2-16889DAEE700}"/>
    <dgm:cxn modelId="{BC3B72E8-A66B-48C4-8897-138867E0E9FE}" srcId="{A3EC8CF7-E26A-4A7B-8718-63017605B917}" destId="{5DA85CF5-A004-40F4-B7AC-24CAEC6101F3}" srcOrd="0" destOrd="0" parTransId="{5D6E1385-862E-4569-81D9-F5F707C1ED64}" sibTransId="{AF6662B4-EF60-441D-8AEF-F3750DE42490}"/>
    <dgm:cxn modelId="{D5AE6E1F-3043-4091-B06D-52A42AA5AC17}" srcId="{925C94CA-FF7A-4C0D-9103-E47EFC1F3F19}" destId="{730EEC02-C22B-4ADC-8F1E-D2603D5ED355}" srcOrd="3" destOrd="0" parTransId="{C7D31C41-EFBE-4BC7-8928-F4024E0D840F}" sibTransId="{815CC2C0-66BF-4FCC-BE52-F26965777F9C}"/>
    <dgm:cxn modelId="{FAAC43EE-6028-4435-AD98-C8F8067E8650}" type="presOf" srcId="{0899D5E8-4074-43A4-9A0F-CF359949D44F}" destId="{332E42A0-67FD-44A6-930E-E3ADF3CAB35D}" srcOrd="0" destOrd="0" presId="urn:diagrams.loki3.com/BracketList+Icon"/>
    <dgm:cxn modelId="{039A61C3-2581-4A3D-BB59-91D2701BE615}" srcId="{925C94CA-FF7A-4C0D-9103-E47EFC1F3F19}" destId="{02805DB2-51BC-4ECA-8F8A-76FAC4D9D3B1}" srcOrd="4" destOrd="0" parTransId="{750A1872-41D4-4D0F-9D5F-E747146DF746}" sibTransId="{7AF18CF4-A539-46C2-8F7E-55A33DEFA8B6}"/>
    <dgm:cxn modelId="{86497E72-F146-4471-AAA2-87678C944110}" type="presOf" srcId="{4799FA3E-998A-49AD-8336-9256BB995175}" destId="{76C21D2E-156A-436A-91EB-371B7E190A01}" srcOrd="0" destOrd="0" presId="urn:diagrams.loki3.com/BracketList+Icon"/>
    <dgm:cxn modelId="{0BD2BD0B-BBD3-4B88-8B88-A38C333B20D4}" srcId="{7A67DE95-FD29-40DE-8AEE-F9DE355DEC5C}" destId="{4D01F640-BECC-4C2F-95FA-D402EFBD3DDF}" srcOrd="0" destOrd="0" parTransId="{6E1FBE6D-0194-4B58-A15D-3B98062B2790}" sibTransId="{4BA4F977-CC08-4190-99A7-2F9748D6924F}"/>
    <dgm:cxn modelId="{9714CBF0-4B8E-43F0-944D-E7B01562C083}" srcId="{925C94CA-FF7A-4C0D-9103-E47EFC1F3F19}" destId="{1860FAA4-2753-4B3E-B2D4-18FFCE4439F2}" srcOrd="1" destOrd="0" parTransId="{D72F60F4-4DCD-452D-81EE-18E238C6FBEB}" sibTransId="{B125E37B-98BB-4FE0-9790-A94BEAAAF9F2}"/>
    <dgm:cxn modelId="{F8FDBE10-0EA9-4B40-861D-3D3B1B144AB1}" srcId="{925C94CA-FF7A-4C0D-9103-E47EFC1F3F19}" destId="{A3EC8CF7-E26A-4A7B-8718-63017605B917}" srcOrd="0" destOrd="0" parTransId="{1E452E04-85F6-46B9-9B96-6D5B39C8FCBB}" sibTransId="{4C001759-B7AB-4A9A-9E4F-0A0CD6FBA99A}"/>
    <dgm:cxn modelId="{6AFE12F0-6C40-4F5C-AF6C-829190EA173A}" type="presOf" srcId="{5DA85CF5-A004-40F4-B7AC-24CAEC6101F3}" destId="{2530CD3E-6412-44F9-95E1-6FB81CBCD05E}" srcOrd="0" destOrd="0" presId="urn:diagrams.loki3.com/BracketList+Icon"/>
    <dgm:cxn modelId="{236E1387-C4F5-4CDB-B167-9FBF21D1946D}" type="presOf" srcId="{A3EC8CF7-E26A-4A7B-8718-63017605B917}" destId="{DBD147C4-E67E-4639-83B6-6C247BC715A9}" srcOrd="0" destOrd="0" presId="urn:diagrams.loki3.com/BracketList+Icon"/>
    <dgm:cxn modelId="{1C34A0C1-2198-4280-A8E8-0E96F0B6AFBC}" srcId="{730EEC02-C22B-4ADC-8F1E-D2603D5ED355}" destId="{EB807DEF-6D4C-468A-B1F2-4BC79832A78C}" srcOrd="0" destOrd="0" parTransId="{01C9753E-4A00-4C5B-ABCF-FF4224FA2C7B}" sibTransId="{6E101EFE-EF0B-46E9-A9EE-454D3B28B6AC}"/>
    <dgm:cxn modelId="{F3D6E5F5-4054-4215-8A61-3C8B124B13F0}" type="presOf" srcId="{1860FAA4-2753-4B3E-B2D4-18FFCE4439F2}" destId="{7D34A5F6-71FE-41DD-9FDC-26F321EE8EF1}" srcOrd="0" destOrd="0" presId="urn:diagrams.loki3.com/BracketList+Icon"/>
    <dgm:cxn modelId="{A96984AA-0629-486F-B5EA-BD9B32FDEF8C}" type="presOf" srcId="{7A67DE95-FD29-40DE-8AEE-F9DE355DEC5C}" destId="{78E16D36-2B70-486A-8A16-06208615267E}" srcOrd="0" destOrd="0" presId="urn:diagrams.loki3.com/BracketList+Icon"/>
    <dgm:cxn modelId="{33279868-B823-43D8-B5B5-56CF8CC1A2C0}" srcId="{1860FAA4-2753-4B3E-B2D4-18FFCE4439F2}" destId="{4799FA3E-998A-49AD-8336-9256BB995175}" srcOrd="0" destOrd="0" parTransId="{8ED698C7-C5FF-4C44-AAFF-9BF15B42AD98}" sibTransId="{474D4711-348C-48E8-89F1-C8FFA3BD69E4}"/>
    <dgm:cxn modelId="{EE9DFD79-8B53-4492-8FAD-D0437739F614}" type="presOf" srcId="{4D01F640-BECC-4C2F-95FA-D402EFBD3DDF}" destId="{9E679B5C-EDFC-48BB-A52F-6A0AC0252B64}" srcOrd="0" destOrd="0" presId="urn:diagrams.loki3.com/BracketList+Icon"/>
    <dgm:cxn modelId="{DF49368A-1BD8-48A1-B933-E2C994F67309}" type="presParOf" srcId="{A478D930-BDD1-4F59-8E11-387C323673A4}" destId="{9D120858-A37D-45AB-826E-D8BE6F4764B5}" srcOrd="0" destOrd="0" presId="urn:diagrams.loki3.com/BracketList+Icon"/>
    <dgm:cxn modelId="{D469E7E3-8693-45D1-AA08-FC300C853BEC}" type="presParOf" srcId="{9D120858-A37D-45AB-826E-D8BE6F4764B5}" destId="{DBD147C4-E67E-4639-83B6-6C247BC715A9}" srcOrd="0" destOrd="0" presId="urn:diagrams.loki3.com/BracketList+Icon"/>
    <dgm:cxn modelId="{EBB162B0-209B-42C3-8571-F4E16EB9DFB4}" type="presParOf" srcId="{9D120858-A37D-45AB-826E-D8BE6F4764B5}" destId="{6683C5C8-04C3-4C30-9740-D01226A6E4D8}" srcOrd="1" destOrd="0" presId="urn:diagrams.loki3.com/BracketList+Icon"/>
    <dgm:cxn modelId="{34F5A02B-56C3-41E5-A25C-102600CB945B}" type="presParOf" srcId="{9D120858-A37D-45AB-826E-D8BE6F4764B5}" destId="{F36CFE82-C2F0-491D-9070-7CA6F0171F45}" srcOrd="2" destOrd="0" presId="urn:diagrams.loki3.com/BracketList+Icon"/>
    <dgm:cxn modelId="{C9425A86-C4EE-40C5-869C-0777A6380906}" type="presParOf" srcId="{9D120858-A37D-45AB-826E-D8BE6F4764B5}" destId="{2530CD3E-6412-44F9-95E1-6FB81CBCD05E}" srcOrd="3" destOrd="0" presId="urn:diagrams.loki3.com/BracketList+Icon"/>
    <dgm:cxn modelId="{911ECEF3-6FF4-4757-837E-D95EBD706DE6}" type="presParOf" srcId="{A478D930-BDD1-4F59-8E11-387C323673A4}" destId="{E896DFC3-8887-4C79-B1F3-1C5BCE714C96}" srcOrd="1" destOrd="0" presId="urn:diagrams.loki3.com/BracketList+Icon"/>
    <dgm:cxn modelId="{61A9138E-5C8B-4A20-9682-295C90E10D8D}" type="presParOf" srcId="{A478D930-BDD1-4F59-8E11-387C323673A4}" destId="{536F9AC4-5E8E-440E-80AE-044BFC9FBA43}" srcOrd="2" destOrd="0" presId="urn:diagrams.loki3.com/BracketList+Icon"/>
    <dgm:cxn modelId="{5D5E24DE-6959-4B3E-81E4-A364405B28BF}" type="presParOf" srcId="{536F9AC4-5E8E-440E-80AE-044BFC9FBA43}" destId="{7D34A5F6-71FE-41DD-9FDC-26F321EE8EF1}" srcOrd="0" destOrd="0" presId="urn:diagrams.loki3.com/BracketList+Icon"/>
    <dgm:cxn modelId="{F4EA96CB-A510-4F2E-B757-1857904EB6A8}" type="presParOf" srcId="{536F9AC4-5E8E-440E-80AE-044BFC9FBA43}" destId="{93FC3488-F929-4E0F-A33E-31AB9D12C6E7}" srcOrd="1" destOrd="0" presId="urn:diagrams.loki3.com/BracketList+Icon"/>
    <dgm:cxn modelId="{8025FC4D-78C8-4228-827A-0D6A3B957851}" type="presParOf" srcId="{536F9AC4-5E8E-440E-80AE-044BFC9FBA43}" destId="{52CDBE5A-9812-4A50-AE9C-E8FA36A20358}" srcOrd="2" destOrd="0" presId="urn:diagrams.loki3.com/BracketList+Icon"/>
    <dgm:cxn modelId="{4B0C98CE-76E7-4C4E-92FC-CFED3977755E}" type="presParOf" srcId="{536F9AC4-5E8E-440E-80AE-044BFC9FBA43}" destId="{76C21D2E-156A-436A-91EB-371B7E190A01}" srcOrd="3" destOrd="0" presId="urn:diagrams.loki3.com/BracketList+Icon"/>
    <dgm:cxn modelId="{1A5C1500-9BAD-410F-AEE1-C6B2951A0A98}" type="presParOf" srcId="{A478D930-BDD1-4F59-8E11-387C323673A4}" destId="{8F5AEF73-AD09-4BCF-AE71-EA313092DA67}" srcOrd="3" destOrd="0" presId="urn:diagrams.loki3.com/BracketList+Icon"/>
    <dgm:cxn modelId="{F1C17D20-FE31-4037-8B79-14C1D9586D9C}" type="presParOf" srcId="{A478D930-BDD1-4F59-8E11-387C323673A4}" destId="{B4AD2E6F-2D5E-42F3-800F-6C898BB7E7BE}" srcOrd="4" destOrd="0" presId="urn:diagrams.loki3.com/BracketList+Icon"/>
    <dgm:cxn modelId="{11443EE1-0302-4627-8EC4-F20B050D8F89}" type="presParOf" srcId="{B4AD2E6F-2D5E-42F3-800F-6C898BB7E7BE}" destId="{78E16D36-2B70-486A-8A16-06208615267E}" srcOrd="0" destOrd="0" presId="urn:diagrams.loki3.com/BracketList+Icon"/>
    <dgm:cxn modelId="{ADBCCDF0-7209-4552-A9BB-76F1C6BB2AA0}" type="presParOf" srcId="{B4AD2E6F-2D5E-42F3-800F-6C898BB7E7BE}" destId="{DA9CF788-C1B1-4219-8D57-CDE08A1FBDF8}" srcOrd="1" destOrd="0" presId="urn:diagrams.loki3.com/BracketList+Icon"/>
    <dgm:cxn modelId="{B9CEEE19-3623-4C45-90CE-11EC191687F6}" type="presParOf" srcId="{B4AD2E6F-2D5E-42F3-800F-6C898BB7E7BE}" destId="{4E4B0A05-F16B-49CE-89AE-844D11AAEED8}" srcOrd="2" destOrd="0" presId="urn:diagrams.loki3.com/BracketList+Icon"/>
    <dgm:cxn modelId="{B274A888-B04D-442E-AC19-A01071D84B65}" type="presParOf" srcId="{B4AD2E6F-2D5E-42F3-800F-6C898BB7E7BE}" destId="{9E679B5C-EDFC-48BB-A52F-6A0AC0252B64}" srcOrd="3" destOrd="0" presId="urn:diagrams.loki3.com/BracketList+Icon"/>
    <dgm:cxn modelId="{5DDCE180-975B-44FD-A88B-FB3C32986955}" type="presParOf" srcId="{A478D930-BDD1-4F59-8E11-387C323673A4}" destId="{27B54735-BB38-405E-865A-E97A96CE898E}" srcOrd="5" destOrd="0" presId="urn:diagrams.loki3.com/BracketList+Icon"/>
    <dgm:cxn modelId="{62EFED0D-1E5D-4073-AE74-B4321A413B16}" type="presParOf" srcId="{A478D930-BDD1-4F59-8E11-387C323673A4}" destId="{FD79A96C-EDCA-4833-AE8C-84663A31DB1C}" srcOrd="6" destOrd="0" presId="urn:diagrams.loki3.com/BracketList+Icon"/>
    <dgm:cxn modelId="{469D8359-92F1-424E-804E-13906DE926C8}" type="presParOf" srcId="{FD79A96C-EDCA-4833-AE8C-84663A31DB1C}" destId="{5B5922FB-7903-4CFD-868A-1ABD1F18B498}" srcOrd="0" destOrd="0" presId="urn:diagrams.loki3.com/BracketList+Icon"/>
    <dgm:cxn modelId="{870CF74F-326B-4EF3-84AC-688401A4969B}" type="presParOf" srcId="{FD79A96C-EDCA-4833-AE8C-84663A31DB1C}" destId="{41CC0C4F-7EB3-4102-A2A9-BA00FFDE9E6F}" srcOrd="1" destOrd="0" presId="urn:diagrams.loki3.com/BracketList+Icon"/>
    <dgm:cxn modelId="{DE94061E-BFE3-4D6D-8287-3AFA5E89652D}" type="presParOf" srcId="{FD79A96C-EDCA-4833-AE8C-84663A31DB1C}" destId="{A65FE402-A8C8-4BCD-968F-4D82E11CD824}" srcOrd="2" destOrd="0" presId="urn:diagrams.loki3.com/BracketList+Icon"/>
    <dgm:cxn modelId="{9820FCA3-6C41-45AC-8002-AEAC0DC76090}" type="presParOf" srcId="{FD79A96C-EDCA-4833-AE8C-84663A31DB1C}" destId="{04CBCEF7-595B-40CE-A5AB-EA1A815CC969}" srcOrd="3" destOrd="0" presId="urn:diagrams.loki3.com/BracketList+Icon"/>
    <dgm:cxn modelId="{8BCEDBAD-88F9-44D2-9BC3-5FA539A069F9}" type="presParOf" srcId="{A478D930-BDD1-4F59-8E11-387C323673A4}" destId="{489A8668-7130-4E00-975B-412D09530998}" srcOrd="7" destOrd="0" presId="urn:diagrams.loki3.com/BracketList+Icon"/>
    <dgm:cxn modelId="{FD516DA4-B2CE-4EE2-9C7B-AEF93B90A0D5}" type="presParOf" srcId="{A478D930-BDD1-4F59-8E11-387C323673A4}" destId="{C1BD586B-CBA2-4297-9E35-4F8270B3DB8E}" srcOrd="8" destOrd="0" presId="urn:diagrams.loki3.com/BracketList+Icon"/>
    <dgm:cxn modelId="{E7EA2620-166F-4D99-B926-5D0DE6AF1D39}" type="presParOf" srcId="{C1BD586B-CBA2-4297-9E35-4F8270B3DB8E}" destId="{282AEF1C-591E-4E53-8BF9-307246E5C113}" srcOrd="0" destOrd="0" presId="urn:diagrams.loki3.com/BracketList+Icon"/>
    <dgm:cxn modelId="{D76177AA-CD77-4B77-ACE4-8E729DBA67E8}" type="presParOf" srcId="{C1BD586B-CBA2-4297-9E35-4F8270B3DB8E}" destId="{667AA63E-E572-4855-A592-2BFFF3633EE5}" srcOrd="1" destOrd="0" presId="urn:diagrams.loki3.com/BracketList+Icon"/>
    <dgm:cxn modelId="{A9A0A438-D17A-4DD8-AF8A-EC1C2EF8D23D}" type="presParOf" srcId="{C1BD586B-CBA2-4297-9E35-4F8270B3DB8E}" destId="{36EB2BBE-F222-46AF-99DC-E08344957159}" srcOrd="2" destOrd="0" presId="urn:diagrams.loki3.com/BracketList+Icon"/>
    <dgm:cxn modelId="{2912BE2A-054E-4300-90B5-11C81CB99CCA}" type="presParOf" srcId="{C1BD586B-CBA2-4297-9E35-4F8270B3DB8E}" destId="{332E42A0-67FD-44A6-930E-E3ADF3CAB35D}"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D6AF66-8268-462E-BBED-F44A9CFB84FC}" type="doc">
      <dgm:prSet loTypeId="urn:microsoft.com/office/officeart/2005/8/layout/hierarchy4" loCatId="relationship" qsTypeId="urn:microsoft.com/office/officeart/2005/8/quickstyle/simple1" qsCatId="simple" csTypeId="urn:microsoft.com/office/officeart/2005/8/colors/accent1_3" csCatId="accent1" phldr="1"/>
      <dgm:spPr/>
      <dgm:t>
        <a:bodyPr/>
        <a:lstStyle/>
        <a:p>
          <a:endParaRPr lang="el-GR"/>
        </a:p>
      </dgm:t>
    </dgm:pt>
    <dgm:pt modelId="{902A237C-2B1A-4D97-BC37-2C241B0613C8}">
      <dgm:prSet phldrT="[Text]" custT="1"/>
      <dgm:spPr/>
      <dgm:t>
        <a:bodyPr/>
        <a:lstStyle/>
        <a:p>
          <a:pPr algn="ctr"/>
          <a:r>
            <a:rPr lang="en-US" sz="2000" noProof="0" dirty="0" smtClean="0"/>
            <a:t>Mediterranean Consortium (Italy)</a:t>
          </a:r>
        </a:p>
        <a:p>
          <a:pPr algn="ctr"/>
          <a:r>
            <a:rPr lang="en-US" sz="2000" dirty="0" smtClean="0"/>
            <a:t>WP 6 Lead Partner</a:t>
          </a:r>
          <a:endParaRPr lang="el-GR" sz="2000" dirty="0"/>
        </a:p>
      </dgm:t>
    </dgm:pt>
    <dgm:pt modelId="{C1DD1259-3F59-4CE5-B407-C1585C463374}" type="parTrans" cxnId="{908AC08B-DF69-4CD3-BB09-888A3E476D41}">
      <dgm:prSet/>
      <dgm:spPr/>
      <dgm:t>
        <a:bodyPr/>
        <a:lstStyle/>
        <a:p>
          <a:endParaRPr lang="el-GR"/>
        </a:p>
      </dgm:t>
    </dgm:pt>
    <dgm:pt modelId="{0248781D-536E-4968-B9B9-60AC76DFED4C}" type="sibTrans" cxnId="{908AC08B-DF69-4CD3-BB09-888A3E476D41}">
      <dgm:prSet/>
      <dgm:spPr/>
      <dgm:t>
        <a:bodyPr/>
        <a:lstStyle/>
        <a:p>
          <a:endParaRPr lang="el-GR"/>
        </a:p>
      </dgm:t>
    </dgm:pt>
    <dgm:pt modelId="{91226686-5C3B-40F8-8FDB-B8A2ABB63D75}">
      <dgm:prSet phldrT="[Text]" custT="1"/>
      <dgm:spPr/>
      <dgm:t>
        <a:bodyPr/>
        <a:lstStyle/>
        <a:p>
          <a:r>
            <a:rPr lang="en-US" sz="1200" noProof="0" dirty="0" smtClean="0"/>
            <a:t>National Institute for Environmental Protection and research </a:t>
          </a:r>
        </a:p>
        <a:p>
          <a:r>
            <a:rPr lang="fr-FR" sz="1200" dirty="0" smtClean="0"/>
            <a:t>(</a:t>
          </a:r>
          <a:r>
            <a:rPr lang="en-US" sz="1200" b="1" dirty="0" smtClean="0"/>
            <a:t>Italy</a:t>
          </a:r>
          <a:r>
            <a:rPr lang="en-US" sz="1200" dirty="0" smtClean="0"/>
            <a:t>)</a:t>
          </a:r>
          <a:endParaRPr lang="el-GR" sz="1200" dirty="0"/>
        </a:p>
      </dgm:t>
    </dgm:pt>
    <dgm:pt modelId="{4B7E21F7-4AE9-4E55-9265-257BCF62C249}" type="parTrans" cxnId="{D73634F3-5BFF-45A3-A15B-B6FBB87A8D6D}">
      <dgm:prSet/>
      <dgm:spPr/>
      <dgm:t>
        <a:bodyPr/>
        <a:lstStyle/>
        <a:p>
          <a:endParaRPr lang="el-GR"/>
        </a:p>
      </dgm:t>
    </dgm:pt>
    <dgm:pt modelId="{ED2A0D95-8DD8-4F8E-908B-32AF7375CC84}" type="sibTrans" cxnId="{D73634F3-5BFF-45A3-A15B-B6FBB87A8D6D}">
      <dgm:prSet/>
      <dgm:spPr/>
      <dgm:t>
        <a:bodyPr/>
        <a:lstStyle/>
        <a:p>
          <a:endParaRPr lang="el-GR"/>
        </a:p>
      </dgm:t>
    </dgm:pt>
    <dgm:pt modelId="{63FB09AB-9117-470F-A62E-B0A8241944B0}">
      <dgm:prSet phldrT="[Text]" custT="1"/>
      <dgm:spPr/>
      <dgm:t>
        <a:bodyPr/>
        <a:lstStyle/>
        <a:p>
          <a:r>
            <a:rPr lang="en-US" sz="1200" noProof="0" dirty="0" smtClean="0"/>
            <a:t>Institute for water of the Republic of Slovenia</a:t>
          </a:r>
        </a:p>
        <a:p>
          <a:r>
            <a:rPr lang="en-US" sz="1200" noProof="0" dirty="0" smtClean="0"/>
            <a:t> (</a:t>
          </a:r>
          <a:r>
            <a:rPr lang="en-US" sz="1200" b="1" noProof="0" dirty="0" smtClean="0"/>
            <a:t>Slovenia</a:t>
          </a:r>
          <a:r>
            <a:rPr lang="en-US" sz="1200" noProof="0" dirty="0" smtClean="0"/>
            <a:t>)</a:t>
          </a:r>
        </a:p>
      </dgm:t>
    </dgm:pt>
    <dgm:pt modelId="{D7674B7A-F205-4078-94CE-597154F0B2AA}" type="parTrans" cxnId="{99F45943-E858-46AA-9D39-6AB2F879241F}">
      <dgm:prSet/>
      <dgm:spPr/>
      <dgm:t>
        <a:bodyPr/>
        <a:lstStyle/>
        <a:p>
          <a:endParaRPr lang="el-GR"/>
        </a:p>
      </dgm:t>
    </dgm:pt>
    <dgm:pt modelId="{D663F7B4-8395-41F8-BB37-BD2485EAAA03}" type="sibTrans" cxnId="{99F45943-E858-46AA-9D39-6AB2F879241F}">
      <dgm:prSet/>
      <dgm:spPr/>
      <dgm:t>
        <a:bodyPr/>
        <a:lstStyle/>
        <a:p>
          <a:endParaRPr lang="el-GR"/>
        </a:p>
      </dgm:t>
    </dgm:pt>
    <dgm:pt modelId="{128FA35E-F7BC-4D60-9960-97E6F7F6733D}">
      <dgm:prSet custT="1"/>
      <dgm:spPr/>
      <dgm:t>
        <a:bodyPr/>
        <a:lstStyle/>
        <a:p>
          <a:r>
            <a:rPr lang="en-US" sz="1200" noProof="0" dirty="0" smtClean="0"/>
            <a:t>Institute for Oceanography and Fisheries</a:t>
          </a:r>
        </a:p>
        <a:p>
          <a:r>
            <a:rPr lang="en-US" sz="1200" noProof="0" dirty="0" smtClean="0"/>
            <a:t> (</a:t>
          </a:r>
          <a:r>
            <a:rPr lang="en-US" sz="1200" b="1" noProof="0" dirty="0" smtClean="0"/>
            <a:t>Croatia</a:t>
          </a:r>
          <a:r>
            <a:rPr lang="en-US" sz="1200" noProof="0" dirty="0" smtClean="0"/>
            <a:t>)</a:t>
          </a:r>
          <a:endParaRPr lang="en-US" sz="1200" noProof="0" dirty="0"/>
        </a:p>
      </dgm:t>
    </dgm:pt>
    <dgm:pt modelId="{7EFE4BCB-C0D6-41EB-9FC5-F56B133463EB}" type="parTrans" cxnId="{FBE5C2D7-1D7C-471F-AD63-834ABB42B90C}">
      <dgm:prSet/>
      <dgm:spPr/>
      <dgm:t>
        <a:bodyPr/>
        <a:lstStyle/>
        <a:p>
          <a:endParaRPr lang="it-IT"/>
        </a:p>
      </dgm:t>
    </dgm:pt>
    <dgm:pt modelId="{E076921F-320B-4D4C-8029-1DFA7C5785BF}" type="sibTrans" cxnId="{FBE5C2D7-1D7C-471F-AD63-834ABB42B90C}">
      <dgm:prSet/>
      <dgm:spPr/>
      <dgm:t>
        <a:bodyPr/>
        <a:lstStyle/>
        <a:p>
          <a:endParaRPr lang="it-IT"/>
        </a:p>
      </dgm:t>
    </dgm:pt>
    <dgm:pt modelId="{F70EAF35-57BA-4701-8C3B-8EF812037A74}">
      <dgm:prSet custT="1"/>
      <dgm:spPr/>
      <dgm:t>
        <a:bodyPr/>
        <a:lstStyle/>
        <a:p>
          <a:r>
            <a:rPr lang="en-US" sz="1200" noProof="0" dirty="0" smtClean="0"/>
            <a:t>University of Montenegro, Institute of marine biology</a:t>
          </a:r>
        </a:p>
        <a:p>
          <a:r>
            <a:rPr lang="en-US" sz="1200" noProof="0" dirty="0" smtClean="0"/>
            <a:t> (</a:t>
          </a:r>
          <a:r>
            <a:rPr lang="en-US" sz="1200" b="1" noProof="0" dirty="0" smtClean="0"/>
            <a:t>Montenegro</a:t>
          </a:r>
          <a:r>
            <a:rPr lang="en-US" sz="1200" noProof="0" dirty="0" smtClean="0"/>
            <a:t>)</a:t>
          </a:r>
          <a:endParaRPr lang="en-US" sz="1200" noProof="0" dirty="0"/>
        </a:p>
      </dgm:t>
    </dgm:pt>
    <dgm:pt modelId="{3FAF96ED-6C97-4811-A086-62685E85D972}" type="parTrans" cxnId="{6F63D85F-51F3-4472-B491-3783B55FCA1B}">
      <dgm:prSet/>
      <dgm:spPr/>
      <dgm:t>
        <a:bodyPr/>
        <a:lstStyle/>
        <a:p>
          <a:endParaRPr lang="it-IT"/>
        </a:p>
      </dgm:t>
    </dgm:pt>
    <dgm:pt modelId="{7EB031F0-D1C8-43C1-8A2D-A53443759053}" type="sibTrans" cxnId="{6F63D85F-51F3-4472-B491-3783B55FCA1B}">
      <dgm:prSet/>
      <dgm:spPr/>
      <dgm:t>
        <a:bodyPr/>
        <a:lstStyle/>
        <a:p>
          <a:endParaRPr lang="it-IT"/>
        </a:p>
      </dgm:t>
    </dgm:pt>
    <dgm:pt modelId="{45E133E2-29F6-4A3A-B196-3D6565C00CBC}">
      <dgm:prSet custT="1"/>
      <dgm:spPr/>
      <dgm:t>
        <a:bodyPr/>
        <a:lstStyle/>
        <a:p>
          <a:r>
            <a:rPr lang="it-IT" sz="1200" dirty="0" smtClean="0"/>
            <a:t>RDA </a:t>
          </a:r>
          <a:r>
            <a:rPr lang="it-IT" sz="1200" dirty="0" err="1" smtClean="0"/>
            <a:t>of</a:t>
          </a:r>
          <a:r>
            <a:rPr lang="it-IT" sz="1200" dirty="0" smtClean="0"/>
            <a:t> </a:t>
          </a:r>
          <a:r>
            <a:rPr lang="it-IT" sz="1200" dirty="0" err="1" smtClean="0"/>
            <a:t>Lezha</a:t>
          </a:r>
          <a:endParaRPr lang="it-IT" sz="1200" dirty="0" smtClean="0"/>
        </a:p>
        <a:p>
          <a:r>
            <a:rPr lang="it-IT" sz="1200" dirty="0" smtClean="0"/>
            <a:t>(</a:t>
          </a:r>
          <a:r>
            <a:rPr lang="it-IT" sz="1200" b="1" dirty="0" smtClean="0"/>
            <a:t>Albania</a:t>
          </a:r>
          <a:r>
            <a:rPr lang="it-IT" sz="1200" dirty="0" smtClean="0"/>
            <a:t>)</a:t>
          </a:r>
          <a:endParaRPr lang="it-IT" sz="1200" dirty="0"/>
        </a:p>
      </dgm:t>
    </dgm:pt>
    <dgm:pt modelId="{345506F1-5A05-4E4F-90D4-BCDA363993D9}" type="parTrans" cxnId="{CAA99F41-B4AE-4C94-A89C-5BA2F1658BAD}">
      <dgm:prSet/>
      <dgm:spPr/>
      <dgm:t>
        <a:bodyPr/>
        <a:lstStyle/>
        <a:p>
          <a:endParaRPr lang="it-IT"/>
        </a:p>
      </dgm:t>
    </dgm:pt>
    <dgm:pt modelId="{120D9EA4-4541-433C-840D-379017B9549C}" type="sibTrans" cxnId="{CAA99F41-B4AE-4C94-A89C-5BA2F1658BAD}">
      <dgm:prSet/>
      <dgm:spPr/>
      <dgm:t>
        <a:bodyPr/>
        <a:lstStyle/>
        <a:p>
          <a:endParaRPr lang="it-IT"/>
        </a:p>
      </dgm:t>
    </dgm:pt>
    <dgm:pt modelId="{189AD351-3372-4882-B307-F498DF553AA3}">
      <dgm:prSet custT="1"/>
      <dgm:spPr/>
      <dgm:t>
        <a:bodyPr/>
        <a:lstStyle/>
        <a:p>
          <a:r>
            <a:rPr lang="it-IT" sz="1200" dirty="0" err="1" smtClean="0"/>
            <a:t>Hellenic</a:t>
          </a:r>
          <a:r>
            <a:rPr lang="it-IT" sz="1200" dirty="0" smtClean="0"/>
            <a:t> Centre for Marine </a:t>
          </a:r>
          <a:r>
            <a:rPr lang="it-IT" sz="1200" dirty="0" err="1" smtClean="0"/>
            <a:t>Research</a:t>
          </a:r>
          <a:endParaRPr lang="it-IT" sz="1200" dirty="0" smtClean="0"/>
        </a:p>
        <a:p>
          <a:r>
            <a:rPr lang="it-IT" sz="1200" dirty="0" smtClean="0"/>
            <a:t> (</a:t>
          </a:r>
          <a:r>
            <a:rPr lang="it-IT" sz="1200" b="1" dirty="0" err="1" smtClean="0"/>
            <a:t>Greece</a:t>
          </a:r>
          <a:r>
            <a:rPr lang="it-IT" sz="1200" dirty="0" smtClean="0"/>
            <a:t>)</a:t>
          </a:r>
          <a:endParaRPr lang="it-IT" sz="1200" dirty="0"/>
        </a:p>
      </dgm:t>
    </dgm:pt>
    <dgm:pt modelId="{05910073-3803-47C0-93FC-C8827782BF18}" type="parTrans" cxnId="{912303B9-F661-4EF1-9D29-66C5ACEAC2A8}">
      <dgm:prSet/>
      <dgm:spPr/>
      <dgm:t>
        <a:bodyPr/>
        <a:lstStyle/>
        <a:p>
          <a:endParaRPr lang="it-IT"/>
        </a:p>
      </dgm:t>
    </dgm:pt>
    <dgm:pt modelId="{ECC13FBC-2E8C-44EF-A55F-5364F61347B7}" type="sibTrans" cxnId="{912303B9-F661-4EF1-9D29-66C5ACEAC2A8}">
      <dgm:prSet/>
      <dgm:spPr/>
      <dgm:t>
        <a:bodyPr/>
        <a:lstStyle/>
        <a:p>
          <a:endParaRPr lang="it-IT"/>
        </a:p>
      </dgm:t>
    </dgm:pt>
    <dgm:pt modelId="{CA876FA1-C9DA-41EC-A569-7416842C64D8}" type="pres">
      <dgm:prSet presAssocID="{8AD6AF66-8268-462E-BBED-F44A9CFB84FC}" presName="Name0" presStyleCnt="0">
        <dgm:presLayoutVars>
          <dgm:chPref val="1"/>
          <dgm:dir/>
          <dgm:animOne val="branch"/>
          <dgm:animLvl val="lvl"/>
          <dgm:resizeHandles/>
        </dgm:presLayoutVars>
      </dgm:prSet>
      <dgm:spPr/>
      <dgm:t>
        <a:bodyPr/>
        <a:lstStyle/>
        <a:p>
          <a:endParaRPr lang="it-IT"/>
        </a:p>
      </dgm:t>
    </dgm:pt>
    <dgm:pt modelId="{48F80A5A-14B3-4646-B9D6-9F07925B0188}" type="pres">
      <dgm:prSet presAssocID="{902A237C-2B1A-4D97-BC37-2C241B0613C8}" presName="vertOne" presStyleCnt="0"/>
      <dgm:spPr/>
      <dgm:t>
        <a:bodyPr/>
        <a:lstStyle/>
        <a:p>
          <a:endParaRPr lang="it-IT"/>
        </a:p>
      </dgm:t>
    </dgm:pt>
    <dgm:pt modelId="{ECABA174-EA63-4ADD-9921-FA4C986F2EEA}" type="pres">
      <dgm:prSet presAssocID="{902A237C-2B1A-4D97-BC37-2C241B0613C8}" presName="txOne" presStyleLbl="node0" presStyleIdx="0" presStyleCnt="1" custScaleY="26200" custLinFactNeighborX="0" custLinFactNeighborY="-729">
        <dgm:presLayoutVars>
          <dgm:chPref val="3"/>
        </dgm:presLayoutVars>
      </dgm:prSet>
      <dgm:spPr/>
      <dgm:t>
        <a:bodyPr/>
        <a:lstStyle/>
        <a:p>
          <a:endParaRPr lang="it-IT"/>
        </a:p>
      </dgm:t>
    </dgm:pt>
    <dgm:pt modelId="{9A862342-1A5C-4D61-BC01-B3E3E7B9613B}" type="pres">
      <dgm:prSet presAssocID="{902A237C-2B1A-4D97-BC37-2C241B0613C8}" presName="parTransOne" presStyleCnt="0"/>
      <dgm:spPr/>
      <dgm:t>
        <a:bodyPr/>
        <a:lstStyle/>
        <a:p>
          <a:endParaRPr lang="it-IT"/>
        </a:p>
      </dgm:t>
    </dgm:pt>
    <dgm:pt modelId="{629B8520-0297-439A-9D0E-BC45065C871A}" type="pres">
      <dgm:prSet presAssocID="{902A237C-2B1A-4D97-BC37-2C241B0613C8}" presName="horzOne" presStyleCnt="0"/>
      <dgm:spPr/>
      <dgm:t>
        <a:bodyPr/>
        <a:lstStyle/>
        <a:p>
          <a:endParaRPr lang="it-IT"/>
        </a:p>
      </dgm:t>
    </dgm:pt>
    <dgm:pt modelId="{59A4EA0F-F5C0-4487-A2B2-0C610653F64D}" type="pres">
      <dgm:prSet presAssocID="{91226686-5C3B-40F8-8FDB-B8A2ABB63D75}" presName="vertTwo" presStyleCnt="0"/>
      <dgm:spPr/>
      <dgm:t>
        <a:bodyPr/>
        <a:lstStyle/>
        <a:p>
          <a:endParaRPr lang="it-IT"/>
        </a:p>
      </dgm:t>
    </dgm:pt>
    <dgm:pt modelId="{5108BBFF-A979-4828-ACAC-E3588750A946}" type="pres">
      <dgm:prSet presAssocID="{91226686-5C3B-40F8-8FDB-B8A2ABB63D75}" presName="txTwo" presStyleLbl="node2" presStyleIdx="0" presStyleCnt="6">
        <dgm:presLayoutVars>
          <dgm:chPref val="3"/>
        </dgm:presLayoutVars>
      </dgm:prSet>
      <dgm:spPr/>
      <dgm:t>
        <a:bodyPr/>
        <a:lstStyle/>
        <a:p>
          <a:endParaRPr lang="it-IT"/>
        </a:p>
      </dgm:t>
    </dgm:pt>
    <dgm:pt modelId="{C1009F3E-AF17-4AFE-997D-7B2C98E10F6D}" type="pres">
      <dgm:prSet presAssocID="{91226686-5C3B-40F8-8FDB-B8A2ABB63D75}" presName="horzTwo" presStyleCnt="0"/>
      <dgm:spPr/>
      <dgm:t>
        <a:bodyPr/>
        <a:lstStyle/>
        <a:p>
          <a:endParaRPr lang="it-IT"/>
        </a:p>
      </dgm:t>
    </dgm:pt>
    <dgm:pt modelId="{DF5F9E5F-F776-4348-880C-8F42FE2B7EB7}" type="pres">
      <dgm:prSet presAssocID="{ED2A0D95-8DD8-4F8E-908B-32AF7375CC84}" presName="sibSpaceTwo" presStyleCnt="0"/>
      <dgm:spPr/>
      <dgm:t>
        <a:bodyPr/>
        <a:lstStyle/>
        <a:p>
          <a:endParaRPr lang="it-IT"/>
        </a:p>
      </dgm:t>
    </dgm:pt>
    <dgm:pt modelId="{748554CA-8773-4280-B901-FF6F5B9252F2}" type="pres">
      <dgm:prSet presAssocID="{63FB09AB-9117-470F-A62E-B0A8241944B0}" presName="vertTwo" presStyleCnt="0"/>
      <dgm:spPr/>
      <dgm:t>
        <a:bodyPr/>
        <a:lstStyle/>
        <a:p>
          <a:endParaRPr lang="it-IT"/>
        </a:p>
      </dgm:t>
    </dgm:pt>
    <dgm:pt modelId="{1A9F13D2-112A-450A-8788-640CFF4CE9DA}" type="pres">
      <dgm:prSet presAssocID="{63FB09AB-9117-470F-A62E-B0A8241944B0}" presName="txTwo" presStyleLbl="node2" presStyleIdx="1" presStyleCnt="6">
        <dgm:presLayoutVars>
          <dgm:chPref val="3"/>
        </dgm:presLayoutVars>
      </dgm:prSet>
      <dgm:spPr/>
      <dgm:t>
        <a:bodyPr/>
        <a:lstStyle/>
        <a:p>
          <a:endParaRPr lang="it-IT"/>
        </a:p>
      </dgm:t>
    </dgm:pt>
    <dgm:pt modelId="{F6156CA4-E9D5-4995-A7F3-184D969D6060}" type="pres">
      <dgm:prSet presAssocID="{63FB09AB-9117-470F-A62E-B0A8241944B0}" presName="horzTwo" presStyleCnt="0"/>
      <dgm:spPr/>
      <dgm:t>
        <a:bodyPr/>
        <a:lstStyle/>
        <a:p>
          <a:endParaRPr lang="it-IT"/>
        </a:p>
      </dgm:t>
    </dgm:pt>
    <dgm:pt modelId="{4B26757C-F9D0-43D4-8608-A84D567D4F21}" type="pres">
      <dgm:prSet presAssocID="{D663F7B4-8395-41F8-BB37-BD2485EAAA03}" presName="sibSpaceTwo" presStyleCnt="0"/>
      <dgm:spPr/>
      <dgm:t>
        <a:bodyPr/>
        <a:lstStyle/>
        <a:p>
          <a:endParaRPr lang="it-IT"/>
        </a:p>
      </dgm:t>
    </dgm:pt>
    <dgm:pt modelId="{4F5AFBFC-6650-4211-8ADD-136780F7D133}" type="pres">
      <dgm:prSet presAssocID="{128FA35E-F7BC-4D60-9960-97E6F7F6733D}" presName="vertTwo" presStyleCnt="0"/>
      <dgm:spPr/>
      <dgm:t>
        <a:bodyPr/>
        <a:lstStyle/>
        <a:p>
          <a:endParaRPr lang="it-IT"/>
        </a:p>
      </dgm:t>
    </dgm:pt>
    <dgm:pt modelId="{8D631111-24F1-4BFB-82D1-C9098517DF95}" type="pres">
      <dgm:prSet presAssocID="{128FA35E-F7BC-4D60-9960-97E6F7F6733D}" presName="txTwo" presStyleLbl="node2" presStyleIdx="2" presStyleCnt="6">
        <dgm:presLayoutVars>
          <dgm:chPref val="3"/>
        </dgm:presLayoutVars>
      </dgm:prSet>
      <dgm:spPr/>
      <dgm:t>
        <a:bodyPr/>
        <a:lstStyle/>
        <a:p>
          <a:endParaRPr lang="it-IT"/>
        </a:p>
      </dgm:t>
    </dgm:pt>
    <dgm:pt modelId="{842456FF-5CAF-4240-9F02-36A2073B4148}" type="pres">
      <dgm:prSet presAssocID="{128FA35E-F7BC-4D60-9960-97E6F7F6733D}" presName="horzTwo" presStyleCnt="0"/>
      <dgm:spPr/>
      <dgm:t>
        <a:bodyPr/>
        <a:lstStyle/>
        <a:p>
          <a:endParaRPr lang="it-IT"/>
        </a:p>
      </dgm:t>
    </dgm:pt>
    <dgm:pt modelId="{F53AD0D8-2F99-4A58-A1AB-D4DE5E962880}" type="pres">
      <dgm:prSet presAssocID="{E076921F-320B-4D4C-8029-1DFA7C5785BF}" presName="sibSpaceTwo" presStyleCnt="0"/>
      <dgm:spPr/>
      <dgm:t>
        <a:bodyPr/>
        <a:lstStyle/>
        <a:p>
          <a:endParaRPr lang="it-IT"/>
        </a:p>
      </dgm:t>
    </dgm:pt>
    <dgm:pt modelId="{E7AC7BBC-305C-4C9F-91E2-3E0C36C62287}" type="pres">
      <dgm:prSet presAssocID="{F70EAF35-57BA-4701-8C3B-8EF812037A74}" presName="vertTwo" presStyleCnt="0"/>
      <dgm:spPr/>
      <dgm:t>
        <a:bodyPr/>
        <a:lstStyle/>
        <a:p>
          <a:endParaRPr lang="it-IT"/>
        </a:p>
      </dgm:t>
    </dgm:pt>
    <dgm:pt modelId="{8B6D0B6F-A15D-421A-B4C4-6C102F2017D1}" type="pres">
      <dgm:prSet presAssocID="{F70EAF35-57BA-4701-8C3B-8EF812037A74}" presName="txTwo" presStyleLbl="node2" presStyleIdx="3" presStyleCnt="6">
        <dgm:presLayoutVars>
          <dgm:chPref val="3"/>
        </dgm:presLayoutVars>
      </dgm:prSet>
      <dgm:spPr/>
      <dgm:t>
        <a:bodyPr/>
        <a:lstStyle/>
        <a:p>
          <a:endParaRPr lang="it-IT"/>
        </a:p>
      </dgm:t>
    </dgm:pt>
    <dgm:pt modelId="{8FB0441D-ED2C-461F-AE65-6A74E32732D9}" type="pres">
      <dgm:prSet presAssocID="{F70EAF35-57BA-4701-8C3B-8EF812037A74}" presName="horzTwo" presStyleCnt="0"/>
      <dgm:spPr/>
      <dgm:t>
        <a:bodyPr/>
        <a:lstStyle/>
        <a:p>
          <a:endParaRPr lang="it-IT"/>
        </a:p>
      </dgm:t>
    </dgm:pt>
    <dgm:pt modelId="{E48E717F-998E-42F0-BB52-6BFBB1CA0B2D}" type="pres">
      <dgm:prSet presAssocID="{7EB031F0-D1C8-43C1-8A2D-A53443759053}" presName="sibSpaceTwo" presStyleCnt="0"/>
      <dgm:spPr/>
      <dgm:t>
        <a:bodyPr/>
        <a:lstStyle/>
        <a:p>
          <a:endParaRPr lang="it-IT"/>
        </a:p>
      </dgm:t>
    </dgm:pt>
    <dgm:pt modelId="{491AF776-C8B7-4F50-B08A-42A30B63DE99}" type="pres">
      <dgm:prSet presAssocID="{45E133E2-29F6-4A3A-B196-3D6565C00CBC}" presName="vertTwo" presStyleCnt="0"/>
      <dgm:spPr/>
      <dgm:t>
        <a:bodyPr/>
        <a:lstStyle/>
        <a:p>
          <a:endParaRPr lang="it-IT"/>
        </a:p>
      </dgm:t>
    </dgm:pt>
    <dgm:pt modelId="{F21AB723-DF24-4192-BBC1-430C5F7CA9B0}" type="pres">
      <dgm:prSet presAssocID="{45E133E2-29F6-4A3A-B196-3D6565C00CBC}" presName="txTwo" presStyleLbl="node2" presStyleIdx="4" presStyleCnt="6">
        <dgm:presLayoutVars>
          <dgm:chPref val="3"/>
        </dgm:presLayoutVars>
      </dgm:prSet>
      <dgm:spPr/>
      <dgm:t>
        <a:bodyPr/>
        <a:lstStyle/>
        <a:p>
          <a:endParaRPr lang="it-IT"/>
        </a:p>
      </dgm:t>
    </dgm:pt>
    <dgm:pt modelId="{4C31FED4-D7C5-4BCA-BF0D-4A5FB37A8F2D}" type="pres">
      <dgm:prSet presAssocID="{45E133E2-29F6-4A3A-B196-3D6565C00CBC}" presName="horzTwo" presStyleCnt="0"/>
      <dgm:spPr/>
      <dgm:t>
        <a:bodyPr/>
        <a:lstStyle/>
        <a:p>
          <a:endParaRPr lang="it-IT"/>
        </a:p>
      </dgm:t>
    </dgm:pt>
    <dgm:pt modelId="{3471D1C3-BE0D-40B5-B78E-1BE5DFA2F499}" type="pres">
      <dgm:prSet presAssocID="{120D9EA4-4541-433C-840D-379017B9549C}" presName="sibSpaceTwo" presStyleCnt="0"/>
      <dgm:spPr/>
      <dgm:t>
        <a:bodyPr/>
        <a:lstStyle/>
        <a:p>
          <a:endParaRPr lang="it-IT"/>
        </a:p>
      </dgm:t>
    </dgm:pt>
    <dgm:pt modelId="{3894B6C8-0FEF-4232-9644-D8B07817A3A2}" type="pres">
      <dgm:prSet presAssocID="{189AD351-3372-4882-B307-F498DF553AA3}" presName="vertTwo" presStyleCnt="0"/>
      <dgm:spPr/>
      <dgm:t>
        <a:bodyPr/>
        <a:lstStyle/>
        <a:p>
          <a:endParaRPr lang="it-IT"/>
        </a:p>
      </dgm:t>
    </dgm:pt>
    <dgm:pt modelId="{9DCB03FC-4C3F-42A7-A7FE-2C2D49D82EE6}" type="pres">
      <dgm:prSet presAssocID="{189AD351-3372-4882-B307-F498DF553AA3}" presName="txTwo" presStyleLbl="node2" presStyleIdx="5" presStyleCnt="6">
        <dgm:presLayoutVars>
          <dgm:chPref val="3"/>
        </dgm:presLayoutVars>
      </dgm:prSet>
      <dgm:spPr/>
      <dgm:t>
        <a:bodyPr/>
        <a:lstStyle/>
        <a:p>
          <a:endParaRPr lang="it-IT"/>
        </a:p>
      </dgm:t>
    </dgm:pt>
    <dgm:pt modelId="{0CA74FE2-B7B3-4112-9575-83F2A8755503}" type="pres">
      <dgm:prSet presAssocID="{189AD351-3372-4882-B307-F498DF553AA3}" presName="horzTwo" presStyleCnt="0"/>
      <dgm:spPr/>
      <dgm:t>
        <a:bodyPr/>
        <a:lstStyle/>
        <a:p>
          <a:endParaRPr lang="it-IT"/>
        </a:p>
      </dgm:t>
    </dgm:pt>
  </dgm:ptLst>
  <dgm:cxnLst>
    <dgm:cxn modelId="{865E9C14-4EF9-420E-B72A-4995B910B797}" type="presOf" srcId="{128FA35E-F7BC-4D60-9960-97E6F7F6733D}" destId="{8D631111-24F1-4BFB-82D1-C9098517DF95}" srcOrd="0" destOrd="0" presId="urn:microsoft.com/office/officeart/2005/8/layout/hierarchy4"/>
    <dgm:cxn modelId="{E97E0F67-3316-4F38-9858-806AA50E952E}" type="presOf" srcId="{63FB09AB-9117-470F-A62E-B0A8241944B0}" destId="{1A9F13D2-112A-450A-8788-640CFF4CE9DA}" srcOrd="0" destOrd="0" presId="urn:microsoft.com/office/officeart/2005/8/layout/hierarchy4"/>
    <dgm:cxn modelId="{11C31401-D8F6-4164-ABB2-A2E7D188126B}" type="presOf" srcId="{F70EAF35-57BA-4701-8C3B-8EF812037A74}" destId="{8B6D0B6F-A15D-421A-B4C4-6C102F2017D1}" srcOrd="0" destOrd="0" presId="urn:microsoft.com/office/officeart/2005/8/layout/hierarchy4"/>
    <dgm:cxn modelId="{07C05190-4F3D-41D6-AE24-56C41C75F09F}" type="presOf" srcId="{902A237C-2B1A-4D97-BC37-2C241B0613C8}" destId="{ECABA174-EA63-4ADD-9921-FA4C986F2EEA}" srcOrd="0" destOrd="0" presId="urn:microsoft.com/office/officeart/2005/8/layout/hierarchy4"/>
    <dgm:cxn modelId="{4DA93B18-E8B1-4C62-854A-3155D27A0BE9}" type="presOf" srcId="{189AD351-3372-4882-B307-F498DF553AA3}" destId="{9DCB03FC-4C3F-42A7-A7FE-2C2D49D82EE6}" srcOrd="0" destOrd="0" presId="urn:microsoft.com/office/officeart/2005/8/layout/hierarchy4"/>
    <dgm:cxn modelId="{CAA99F41-B4AE-4C94-A89C-5BA2F1658BAD}" srcId="{902A237C-2B1A-4D97-BC37-2C241B0613C8}" destId="{45E133E2-29F6-4A3A-B196-3D6565C00CBC}" srcOrd="4" destOrd="0" parTransId="{345506F1-5A05-4E4F-90D4-BCDA363993D9}" sibTransId="{120D9EA4-4541-433C-840D-379017B9549C}"/>
    <dgm:cxn modelId="{D73634F3-5BFF-45A3-A15B-B6FBB87A8D6D}" srcId="{902A237C-2B1A-4D97-BC37-2C241B0613C8}" destId="{91226686-5C3B-40F8-8FDB-B8A2ABB63D75}" srcOrd="0" destOrd="0" parTransId="{4B7E21F7-4AE9-4E55-9265-257BCF62C249}" sibTransId="{ED2A0D95-8DD8-4F8E-908B-32AF7375CC84}"/>
    <dgm:cxn modelId="{908AC08B-DF69-4CD3-BB09-888A3E476D41}" srcId="{8AD6AF66-8268-462E-BBED-F44A9CFB84FC}" destId="{902A237C-2B1A-4D97-BC37-2C241B0613C8}" srcOrd="0" destOrd="0" parTransId="{C1DD1259-3F59-4CE5-B407-C1585C463374}" sibTransId="{0248781D-536E-4968-B9B9-60AC76DFED4C}"/>
    <dgm:cxn modelId="{CB3B103D-8B65-4DE2-B004-26A32280DFC6}" type="presOf" srcId="{45E133E2-29F6-4A3A-B196-3D6565C00CBC}" destId="{F21AB723-DF24-4192-BBC1-430C5F7CA9B0}" srcOrd="0" destOrd="0" presId="urn:microsoft.com/office/officeart/2005/8/layout/hierarchy4"/>
    <dgm:cxn modelId="{912303B9-F661-4EF1-9D29-66C5ACEAC2A8}" srcId="{902A237C-2B1A-4D97-BC37-2C241B0613C8}" destId="{189AD351-3372-4882-B307-F498DF553AA3}" srcOrd="5" destOrd="0" parTransId="{05910073-3803-47C0-93FC-C8827782BF18}" sibTransId="{ECC13FBC-2E8C-44EF-A55F-5364F61347B7}"/>
    <dgm:cxn modelId="{B6C341B5-5DC8-4154-82AD-8D3339CB1BD4}" type="presOf" srcId="{8AD6AF66-8268-462E-BBED-F44A9CFB84FC}" destId="{CA876FA1-C9DA-41EC-A569-7416842C64D8}" srcOrd="0" destOrd="0" presId="urn:microsoft.com/office/officeart/2005/8/layout/hierarchy4"/>
    <dgm:cxn modelId="{FBE5C2D7-1D7C-471F-AD63-834ABB42B90C}" srcId="{902A237C-2B1A-4D97-BC37-2C241B0613C8}" destId="{128FA35E-F7BC-4D60-9960-97E6F7F6733D}" srcOrd="2" destOrd="0" parTransId="{7EFE4BCB-C0D6-41EB-9FC5-F56B133463EB}" sibTransId="{E076921F-320B-4D4C-8029-1DFA7C5785BF}"/>
    <dgm:cxn modelId="{99F45943-E858-46AA-9D39-6AB2F879241F}" srcId="{902A237C-2B1A-4D97-BC37-2C241B0613C8}" destId="{63FB09AB-9117-470F-A62E-B0A8241944B0}" srcOrd="1" destOrd="0" parTransId="{D7674B7A-F205-4078-94CE-597154F0B2AA}" sibTransId="{D663F7B4-8395-41F8-BB37-BD2485EAAA03}"/>
    <dgm:cxn modelId="{D3676685-FDE5-4EE7-9B40-10A416610FCF}" type="presOf" srcId="{91226686-5C3B-40F8-8FDB-B8A2ABB63D75}" destId="{5108BBFF-A979-4828-ACAC-E3588750A946}" srcOrd="0" destOrd="0" presId="urn:microsoft.com/office/officeart/2005/8/layout/hierarchy4"/>
    <dgm:cxn modelId="{6F63D85F-51F3-4472-B491-3783B55FCA1B}" srcId="{902A237C-2B1A-4D97-BC37-2C241B0613C8}" destId="{F70EAF35-57BA-4701-8C3B-8EF812037A74}" srcOrd="3" destOrd="0" parTransId="{3FAF96ED-6C97-4811-A086-62685E85D972}" sibTransId="{7EB031F0-D1C8-43C1-8A2D-A53443759053}"/>
    <dgm:cxn modelId="{3FDCC276-1BFD-4AEA-990D-A2CBA5EE8AC8}" type="presParOf" srcId="{CA876FA1-C9DA-41EC-A569-7416842C64D8}" destId="{48F80A5A-14B3-4646-B9D6-9F07925B0188}" srcOrd="0" destOrd="0" presId="urn:microsoft.com/office/officeart/2005/8/layout/hierarchy4"/>
    <dgm:cxn modelId="{380A75D2-AFE2-4D30-B181-F1C116FF22C2}" type="presParOf" srcId="{48F80A5A-14B3-4646-B9D6-9F07925B0188}" destId="{ECABA174-EA63-4ADD-9921-FA4C986F2EEA}" srcOrd="0" destOrd="0" presId="urn:microsoft.com/office/officeart/2005/8/layout/hierarchy4"/>
    <dgm:cxn modelId="{FB51F115-BE85-44B6-803E-12BF01259DD7}" type="presParOf" srcId="{48F80A5A-14B3-4646-B9D6-9F07925B0188}" destId="{9A862342-1A5C-4D61-BC01-B3E3E7B9613B}" srcOrd="1" destOrd="0" presId="urn:microsoft.com/office/officeart/2005/8/layout/hierarchy4"/>
    <dgm:cxn modelId="{7F71A4B0-2411-4960-8743-DFB1EBE3117F}" type="presParOf" srcId="{48F80A5A-14B3-4646-B9D6-9F07925B0188}" destId="{629B8520-0297-439A-9D0E-BC45065C871A}" srcOrd="2" destOrd="0" presId="urn:microsoft.com/office/officeart/2005/8/layout/hierarchy4"/>
    <dgm:cxn modelId="{072B99ED-E67A-4370-83A8-8E2A277A3EAC}" type="presParOf" srcId="{629B8520-0297-439A-9D0E-BC45065C871A}" destId="{59A4EA0F-F5C0-4487-A2B2-0C610653F64D}" srcOrd="0" destOrd="0" presId="urn:microsoft.com/office/officeart/2005/8/layout/hierarchy4"/>
    <dgm:cxn modelId="{0FA7622E-E432-41D0-BB7A-8489A47B1DD0}" type="presParOf" srcId="{59A4EA0F-F5C0-4487-A2B2-0C610653F64D}" destId="{5108BBFF-A979-4828-ACAC-E3588750A946}" srcOrd="0" destOrd="0" presId="urn:microsoft.com/office/officeart/2005/8/layout/hierarchy4"/>
    <dgm:cxn modelId="{C66DB94B-66FF-4724-9410-2926B5E45A82}" type="presParOf" srcId="{59A4EA0F-F5C0-4487-A2B2-0C610653F64D}" destId="{C1009F3E-AF17-4AFE-997D-7B2C98E10F6D}" srcOrd="1" destOrd="0" presId="urn:microsoft.com/office/officeart/2005/8/layout/hierarchy4"/>
    <dgm:cxn modelId="{97B73AD4-997E-47BB-9EE4-EE78ABD73C37}" type="presParOf" srcId="{629B8520-0297-439A-9D0E-BC45065C871A}" destId="{DF5F9E5F-F776-4348-880C-8F42FE2B7EB7}" srcOrd="1" destOrd="0" presId="urn:microsoft.com/office/officeart/2005/8/layout/hierarchy4"/>
    <dgm:cxn modelId="{A8CADF47-2154-4C29-8689-506AB7BFDBB0}" type="presParOf" srcId="{629B8520-0297-439A-9D0E-BC45065C871A}" destId="{748554CA-8773-4280-B901-FF6F5B9252F2}" srcOrd="2" destOrd="0" presId="urn:microsoft.com/office/officeart/2005/8/layout/hierarchy4"/>
    <dgm:cxn modelId="{091BB32F-FE1A-4F59-B7B0-AA0517E2368F}" type="presParOf" srcId="{748554CA-8773-4280-B901-FF6F5B9252F2}" destId="{1A9F13D2-112A-450A-8788-640CFF4CE9DA}" srcOrd="0" destOrd="0" presId="urn:microsoft.com/office/officeart/2005/8/layout/hierarchy4"/>
    <dgm:cxn modelId="{00338220-9B57-4830-8FA4-54404802E15C}" type="presParOf" srcId="{748554CA-8773-4280-B901-FF6F5B9252F2}" destId="{F6156CA4-E9D5-4995-A7F3-184D969D6060}" srcOrd="1" destOrd="0" presId="urn:microsoft.com/office/officeart/2005/8/layout/hierarchy4"/>
    <dgm:cxn modelId="{70F87B83-3EBA-4354-AEA9-668627253568}" type="presParOf" srcId="{629B8520-0297-439A-9D0E-BC45065C871A}" destId="{4B26757C-F9D0-43D4-8608-A84D567D4F21}" srcOrd="3" destOrd="0" presId="urn:microsoft.com/office/officeart/2005/8/layout/hierarchy4"/>
    <dgm:cxn modelId="{38621D6B-862B-4F2C-82F0-E36B16DB4789}" type="presParOf" srcId="{629B8520-0297-439A-9D0E-BC45065C871A}" destId="{4F5AFBFC-6650-4211-8ADD-136780F7D133}" srcOrd="4" destOrd="0" presId="urn:microsoft.com/office/officeart/2005/8/layout/hierarchy4"/>
    <dgm:cxn modelId="{56DC7FBD-D7A2-4E08-BFE6-BDF97527317C}" type="presParOf" srcId="{4F5AFBFC-6650-4211-8ADD-136780F7D133}" destId="{8D631111-24F1-4BFB-82D1-C9098517DF95}" srcOrd="0" destOrd="0" presId="urn:microsoft.com/office/officeart/2005/8/layout/hierarchy4"/>
    <dgm:cxn modelId="{05851266-8AA4-4AE4-B808-993304E0226A}" type="presParOf" srcId="{4F5AFBFC-6650-4211-8ADD-136780F7D133}" destId="{842456FF-5CAF-4240-9F02-36A2073B4148}" srcOrd="1" destOrd="0" presId="urn:microsoft.com/office/officeart/2005/8/layout/hierarchy4"/>
    <dgm:cxn modelId="{23AF3C72-DC63-4155-A488-2E90A4C5970A}" type="presParOf" srcId="{629B8520-0297-439A-9D0E-BC45065C871A}" destId="{F53AD0D8-2F99-4A58-A1AB-D4DE5E962880}" srcOrd="5" destOrd="0" presId="urn:microsoft.com/office/officeart/2005/8/layout/hierarchy4"/>
    <dgm:cxn modelId="{9F0FB86E-38DA-49C6-9D61-586A03C36CC7}" type="presParOf" srcId="{629B8520-0297-439A-9D0E-BC45065C871A}" destId="{E7AC7BBC-305C-4C9F-91E2-3E0C36C62287}" srcOrd="6" destOrd="0" presId="urn:microsoft.com/office/officeart/2005/8/layout/hierarchy4"/>
    <dgm:cxn modelId="{97C27D18-8507-4D81-918F-F978627DEA9C}" type="presParOf" srcId="{E7AC7BBC-305C-4C9F-91E2-3E0C36C62287}" destId="{8B6D0B6F-A15D-421A-B4C4-6C102F2017D1}" srcOrd="0" destOrd="0" presId="urn:microsoft.com/office/officeart/2005/8/layout/hierarchy4"/>
    <dgm:cxn modelId="{B298D115-AF78-42EF-97EC-358B5D96FBA8}" type="presParOf" srcId="{E7AC7BBC-305C-4C9F-91E2-3E0C36C62287}" destId="{8FB0441D-ED2C-461F-AE65-6A74E32732D9}" srcOrd="1" destOrd="0" presId="urn:microsoft.com/office/officeart/2005/8/layout/hierarchy4"/>
    <dgm:cxn modelId="{5AA6CBD8-0337-46BF-9771-1ED16736F704}" type="presParOf" srcId="{629B8520-0297-439A-9D0E-BC45065C871A}" destId="{E48E717F-998E-42F0-BB52-6BFBB1CA0B2D}" srcOrd="7" destOrd="0" presId="urn:microsoft.com/office/officeart/2005/8/layout/hierarchy4"/>
    <dgm:cxn modelId="{7D558CBE-9088-4270-80D6-7FCAAAABCF29}" type="presParOf" srcId="{629B8520-0297-439A-9D0E-BC45065C871A}" destId="{491AF776-C8B7-4F50-B08A-42A30B63DE99}" srcOrd="8" destOrd="0" presId="urn:microsoft.com/office/officeart/2005/8/layout/hierarchy4"/>
    <dgm:cxn modelId="{155423F8-E450-4F17-A543-87F42CB7AB74}" type="presParOf" srcId="{491AF776-C8B7-4F50-B08A-42A30B63DE99}" destId="{F21AB723-DF24-4192-BBC1-430C5F7CA9B0}" srcOrd="0" destOrd="0" presId="urn:microsoft.com/office/officeart/2005/8/layout/hierarchy4"/>
    <dgm:cxn modelId="{EF16EE46-A94D-4209-9BCF-32AAD61A2A3F}" type="presParOf" srcId="{491AF776-C8B7-4F50-B08A-42A30B63DE99}" destId="{4C31FED4-D7C5-4BCA-BF0D-4A5FB37A8F2D}" srcOrd="1" destOrd="0" presId="urn:microsoft.com/office/officeart/2005/8/layout/hierarchy4"/>
    <dgm:cxn modelId="{E6A18C03-D54E-44D5-A293-DBFA2A27CD31}" type="presParOf" srcId="{629B8520-0297-439A-9D0E-BC45065C871A}" destId="{3471D1C3-BE0D-40B5-B78E-1BE5DFA2F499}" srcOrd="9" destOrd="0" presId="urn:microsoft.com/office/officeart/2005/8/layout/hierarchy4"/>
    <dgm:cxn modelId="{AE97B2B2-5A3F-441A-8966-CFAFD3C26041}" type="presParOf" srcId="{629B8520-0297-439A-9D0E-BC45065C871A}" destId="{3894B6C8-0FEF-4232-9644-D8B07817A3A2}" srcOrd="10" destOrd="0" presId="urn:microsoft.com/office/officeart/2005/8/layout/hierarchy4"/>
    <dgm:cxn modelId="{F39F3D5E-8A6E-4995-8C8D-FB9270CC58EB}" type="presParOf" srcId="{3894B6C8-0FEF-4232-9644-D8B07817A3A2}" destId="{9DCB03FC-4C3F-42A7-A7FE-2C2D49D82EE6}" srcOrd="0" destOrd="0" presId="urn:microsoft.com/office/officeart/2005/8/layout/hierarchy4"/>
    <dgm:cxn modelId="{4A9E951D-35CC-47D3-A064-45208A9089C2}" type="presParOf" srcId="{3894B6C8-0FEF-4232-9644-D8B07817A3A2}" destId="{0CA74FE2-B7B3-4112-9575-83F2A875550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147C4-E67E-4639-83B6-6C247BC715A9}">
      <dsp:nvSpPr>
        <dsp:cNvPr id="0" name=""/>
        <dsp:cNvSpPr/>
      </dsp:nvSpPr>
      <dsp:spPr>
        <a:xfrm>
          <a:off x="0" y="47499"/>
          <a:ext cx="183620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it-IT" sz="3500" kern="1200" dirty="0" smtClean="0"/>
            <a:t>1</a:t>
          </a:r>
          <a:endParaRPr lang="it-IT" sz="3500" kern="1200" dirty="0"/>
        </a:p>
      </dsp:txBody>
      <dsp:txXfrm>
        <a:off x="0" y="47499"/>
        <a:ext cx="1836204" cy="693000"/>
      </dsp:txXfrm>
    </dsp:sp>
    <dsp:sp modelId="{6683C5C8-04C3-4C30-9740-D01226A6E4D8}">
      <dsp:nvSpPr>
        <dsp:cNvPr id="0" name=""/>
        <dsp:cNvSpPr/>
      </dsp:nvSpPr>
      <dsp:spPr>
        <a:xfrm>
          <a:off x="1836203" y="47499"/>
          <a:ext cx="367240" cy="693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0CD3E-6412-44F9-95E1-6FB81CBCD05E}">
      <dsp:nvSpPr>
        <dsp:cNvPr id="0" name=""/>
        <dsp:cNvSpPr/>
      </dsp:nvSpPr>
      <dsp:spPr>
        <a:xfrm>
          <a:off x="2350341" y="0"/>
          <a:ext cx="4994474" cy="69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Identification of common agreements and fishermen awareness campaign </a:t>
          </a:r>
          <a:endParaRPr lang="it-IT" kern="1200" dirty="0">
            <a:solidFill>
              <a:schemeClr val="bg1"/>
            </a:solidFill>
          </a:endParaRPr>
        </a:p>
      </dsp:txBody>
      <dsp:txXfrm>
        <a:off x="2350341" y="0"/>
        <a:ext cx="4994474" cy="693000"/>
      </dsp:txXfrm>
    </dsp:sp>
    <dsp:sp modelId="{7D34A5F6-71FE-41DD-9FDC-26F321EE8EF1}">
      <dsp:nvSpPr>
        <dsp:cNvPr id="0" name=""/>
        <dsp:cNvSpPr/>
      </dsp:nvSpPr>
      <dsp:spPr>
        <a:xfrm>
          <a:off x="0" y="866500"/>
          <a:ext cx="183620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it-IT" sz="3500" kern="1200" dirty="0" smtClean="0"/>
            <a:t>2</a:t>
          </a:r>
          <a:endParaRPr lang="it-IT" sz="3500" kern="1200" dirty="0"/>
        </a:p>
      </dsp:txBody>
      <dsp:txXfrm>
        <a:off x="0" y="866500"/>
        <a:ext cx="1836204" cy="693000"/>
      </dsp:txXfrm>
    </dsp:sp>
    <dsp:sp modelId="{93FC3488-F929-4E0F-A33E-31AB9D12C6E7}">
      <dsp:nvSpPr>
        <dsp:cNvPr id="0" name=""/>
        <dsp:cNvSpPr/>
      </dsp:nvSpPr>
      <dsp:spPr>
        <a:xfrm>
          <a:off x="1836203" y="866500"/>
          <a:ext cx="367240" cy="693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21D2E-156A-436A-91EB-371B7E190A01}">
      <dsp:nvSpPr>
        <dsp:cNvPr id="0" name=""/>
        <dsp:cNvSpPr/>
      </dsp:nvSpPr>
      <dsp:spPr>
        <a:xfrm>
          <a:off x="2350341" y="866500"/>
          <a:ext cx="4994474" cy="69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1</a:t>
          </a:r>
          <a:r>
            <a: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Derelict fishing gear collection in ports for recycling </a:t>
          </a:r>
          <a:endParaRPr lang="it-IT" kern="1200" dirty="0">
            <a:solidFill>
              <a:schemeClr val="bg1"/>
            </a:solidFill>
          </a:endParaRPr>
        </a:p>
      </dsp:txBody>
      <dsp:txXfrm>
        <a:off x="2350341" y="866500"/>
        <a:ext cx="4994474" cy="693000"/>
      </dsp:txXfrm>
    </dsp:sp>
    <dsp:sp modelId="{78E16D36-2B70-486A-8A16-06208615267E}">
      <dsp:nvSpPr>
        <dsp:cNvPr id="0" name=""/>
        <dsp:cNvSpPr/>
      </dsp:nvSpPr>
      <dsp:spPr>
        <a:xfrm>
          <a:off x="0" y="1685500"/>
          <a:ext cx="183620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it-IT" sz="3500" b="0" kern="1200" dirty="0" smtClean="0">
              <a:solidFill>
                <a:schemeClr val="tx1"/>
              </a:solidFill>
            </a:rPr>
            <a:t>3</a:t>
          </a:r>
          <a:endParaRPr lang="it-IT" sz="3500" b="0" kern="1200" dirty="0">
            <a:solidFill>
              <a:schemeClr val="tx1"/>
            </a:solidFill>
          </a:endParaRPr>
        </a:p>
      </dsp:txBody>
      <dsp:txXfrm>
        <a:off x="0" y="1685500"/>
        <a:ext cx="1836204" cy="693000"/>
      </dsp:txXfrm>
    </dsp:sp>
    <dsp:sp modelId="{DA9CF788-C1B1-4219-8D57-CDE08A1FBDF8}">
      <dsp:nvSpPr>
        <dsp:cNvPr id="0" name=""/>
        <dsp:cNvSpPr/>
      </dsp:nvSpPr>
      <dsp:spPr>
        <a:xfrm>
          <a:off x="1836203" y="1685500"/>
          <a:ext cx="367240" cy="693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79B5C-EDFC-48BB-A52F-6A0AC0252B64}">
      <dsp:nvSpPr>
        <dsp:cNvPr id="0" name=""/>
        <dsp:cNvSpPr/>
      </dsp:nvSpPr>
      <dsp:spPr>
        <a:xfrm>
          <a:off x="2350341" y="1685500"/>
          <a:ext cx="4994474" cy="69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2: </a:t>
          </a:r>
          <a:r>
            <a:rPr lang="en-US" sz="1800" b="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Fishing for litter </a:t>
          </a:r>
          <a:endParaRPr lang="it-IT" sz="1800" b="0"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2350341" y="1685500"/>
        <a:ext cx="4994474" cy="693000"/>
      </dsp:txXfrm>
    </dsp:sp>
    <dsp:sp modelId="{5B5922FB-7903-4CFD-868A-1ABD1F18B498}">
      <dsp:nvSpPr>
        <dsp:cNvPr id="0" name=""/>
        <dsp:cNvSpPr/>
      </dsp:nvSpPr>
      <dsp:spPr>
        <a:xfrm>
          <a:off x="0" y="2504500"/>
          <a:ext cx="183620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it-IT" sz="3500" kern="1200" dirty="0" smtClean="0"/>
            <a:t>4</a:t>
          </a:r>
          <a:endParaRPr lang="it-IT" sz="3500" kern="1200" dirty="0"/>
        </a:p>
      </dsp:txBody>
      <dsp:txXfrm>
        <a:off x="0" y="2504500"/>
        <a:ext cx="1836204" cy="693000"/>
      </dsp:txXfrm>
    </dsp:sp>
    <dsp:sp modelId="{41CC0C4F-7EB3-4102-A2A9-BA00FFDE9E6F}">
      <dsp:nvSpPr>
        <dsp:cNvPr id="0" name=""/>
        <dsp:cNvSpPr/>
      </dsp:nvSpPr>
      <dsp:spPr>
        <a:xfrm>
          <a:off x="1836203" y="2504500"/>
          <a:ext cx="367240" cy="693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CBCEF7-595B-40CE-A5AB-EA1A815CC969}">
      <dsp:nvSpPr>
        <dsp:cNvPr id="0" name=""/>
        <dsp:cNvSpPr/>
      </dsp:nvSpPr>
      <dsp:spPr>
        <a:xfrm>
          <a:off x="2350341" y="2504500"/>
          <a:ext cx="4994474" cy="69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Pilot action 3</a:t>
          </a:r>
          <a:r>
            <a: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Ghost nets collection at sea </a:t>
          </a:r>
          <a:endParaRPr lang="it-IT" kern="1200" dirty="0">
            <a:solidFill>
              <a:schemeClr val="bg1"/>
            </a:solidFill>
          </a:endParaRPr>
        </a:p>
      </dsp:txBody>
      <dsp:txXfrm>
        <a:off x="2350341" y="2504500"/>
        <a:ext cx="4994474" cy="693000"/>
      </dsp:txXfrm>
    </dsp:sp>
    <dsp:sp modelId="{282AEF1C-591E-4E53-8BF9-307246E5C113}">
      <dsp:nvSpPr>
        <dsp:cNvPr id="0" name=""/>
        <dsp:cNvSpPr/>
      </dsp:nvSpPr>
      <dsp:spPr>
        <a:xfrm>
          <a:off x="0" y="3323500"/>
          <a:ext cx="183620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it-IT" sz="3500" kern="1200" dirty="0" smtClean="0"/>
            <a:t>5</a:t>
          </a:r>
          <a:endParaRPr lang="it-IT" sz="3500" kern="1200" dirty="0"/>
        </a:p>
      </dsp:txBody>
      <dsp:txXfrm>
        <a:off x="0" y="3323500"/>
        <a:ext cx="1836204" cy="693000"/>
      </dsp:txXfrm>
    </dsp:sp>
    <dsp:sp modelId="{667AA63E-E572-4855-A592-2BFFF3633EE5}">
      <dsp:nvSpPr>
        <dsp:cNvPr id="0" name=""/>
        <dsp:cNvSpPr/>
      </dsp:nvSpPr>
      <dsp:spPr>
        <a:xfrm>
          <a:off x="1836203" y="3323500"/>
          <a:ext cx="367240" cy="693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E42A0-67FD-44A6-930E-E3ADF3CAB35D}">
      <dsp:nvSpPr>
        <dsp:cNvPr id="0" name=""/>
        <dsp:cNvSpPr/>
      </dsp:nvSpPr>
      <dsp:spPr>
        <a:xfrm>
          <a:off x="2350341" y="3323500"/>
          <a:ext cx="4994474" cy="69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0975" marR="0" lvl="1" indent="-180975" algn="l" defTabSz="914400" eaLnBrk="1" fontAlgn="auto" latinLnBrk="0" hangingPunct="1">
            <a:lnSpc>
              <a:spcPct val="100000"/>
            </a:lnSpc>
            <a:spcBef>
              <a:spcPct val="0"/>
            </a:spcBef>
            <a:spcAft>
              <a:spcPts val="0"/>
            </a:spcAft>
            <a:buClrTx/>
            <a:buSzTx/>
            <a:buFontTx/>
            <a:buChar char="••"/>
            <a:tabLst/>
            <a:defRPr/>
          </a:pPr>
          <a:r>
            <a:rPr lang="en-US"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Protocols elaboration for the future ICZM implementation</a:t>
          </a:r>
          <a:endParaRPr lang="it-IT" sz="18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2350341" y="3323500"/>
        <a:ext cx="4994474" cy="69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diagrams.loki3.com/BracketList+Icon">
  <dgm:title val="Elenco verticale con parentesi"/>
  <dgm:desc val="Mostra blocchi di informazioni raggruppate. Risultati ottimali con grandi quantità di testo di livello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F070F-A0E1-468C-9D18-C66F66749840}" type="datetimeFigureOut">
              <a:rPr lang="it-IT" smtClean="0"/>
              <a:pPr/>
              <a:t>08/04/2015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4EFE7E-DEF5-485E-9B4B-F3A73C0E375D}" type="slidenum">
              <a:rPr lang="it-IT" smtClean="0"/>
              <a:pPr/>
              <a:t>‹#›</a:t>
            </a:fld>
            <a:endParaRPr lang="it-IT"/>
          </a:p>
        </p:txBody>
      </p:sp>
    </p:spTree>
    <p:extLst>
      <p:ext uri="{BB962C8B-B14F-4D97-AF65-F5344CB8AC3E}">
        <p14:creationId xmlns:p14="http://schemas.microsoft.com/office/powerpoint/2010/main" val="162968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34EFE7E-DEF5-485E-9B4B-F3A73C0E375D}" type="slidenum">
              <a:rPr lang="it-IT" smtClean="0"/>
              <a:pPr/>
              <a:t>1</a:t>
            </a:fld>
            <a:endParaRPr lang="it-IT"/>
          </a:p>
        </p:txBody>
      </p:sp>
    </p:spTree>
    <p:extLst>
      <p:ext uri="{BB962C8B-B14F-4D97-AF65-F5344CB8AC3E}">
        <p14:creationId xmlns:p14="http://schemas.microsoft.com/office/powerpoint/2010/main" val="3591104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3140968"/>
            <a:ext cx="7848872" cy="1362075"/>
          </a:xfrm>
        </p:spPr>
        <p:txBody>
          <a:bodyPr anchor="t"/>
          <a:lstStyle>
            <a:lvl1pPr algn="l">
              <a:defRPr sz="4000" b="1" cap="none" baseline="0">
                <a:solidFill>
                  <a:srgbClr val="0070C0"/>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067944" y="4581128"/>
            <a:ext cx="4498777" cy="1224136"/>
          </a:xfrm>
        </p:spPr>
        <p:txBody>
          <a:bodyPr anchor="b"/>
          <a:lstStyle>
            <a:lvl1pPr marL="0" indent="0" algn="l">
              <a:buNone/>
              <a:defRPr sz="2000" baseline="0">
                <a:solidFill>
                  <a:srgbClr val="0070C0"/>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dirty="0" smtClean="0"/>
              <a:t>Name </a:t>
            </a:r>
            <a:r>
              <a:rPr lang="sl-SI" dirty="0" err="1" smtClean="0"/>
              <a:t>Surname</a:t>
            </a:r>
            <a:r>
              <a:rPr lang="sl-SI" dirty="0" smtClean="0"/>
              <a:t>,</a:t>
            </a:r>
          </a:p>
          <a:p>
            <a:pPr lvl="0"/>
            <a:r>
              <a:rPr lang="sl-SI" dirty="0" err="1" smtClean="0"/>
              <a:t>Organization</a:t>
            </a:r>
            <a:endParaRPr lang="sl-SI" dirty="0" smtClean="0"/>
          </a:p>
          <a:p>
            <a:pPr lvl="0"/>
            <a:r>
              <a:rPr lang="sl-SI" dirty="0" smtClean="0"/>
              <a:t>name.surname@email.com</a:t>
            </a:r>
            <a:endParaRPr lang="en-US" dirty="0" smtClean="0"/>
          </a:p>
        </p:txBody>
      </p:sp>
      <p:pic>
        <p:nvPicPr>
          <p:cNvPr id="7" name="Picture 2" descr="C:\Users\petrah\Desktop\DeFishGear\Slike\za Eco Vitae_Boštjan Mljač\05IMG_6471a.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7506" b="30924"/>
          <a:stretch/>
        </p:blipFill>
        <p:spPr bwMode="auto">
          <a:xfrm>
            <a:off x="-248" y="-27384"/>
            <a:ext cx="9144000" cy="3143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7308304" y="0"/>
            <a:ext cx="1835696"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PHOTO</a:t>
            </a:r>
            <a:r>
              <a:rPr lang="sl-SI" sz="100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BY: Boštjan Mljač </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Logo option B"/>
          <p:cNvPicPr>
            <a:picLocks noChangeAspect="1" noChangeArrowheads="1"/>
          </p:cNvPicPr>
          <p:nvPr userDrawn="1"/>
        </p:nvPicPr>
        <p:blipFill>
          <a:blip r:embed="rId3" cstate="print"/>
          <a:srcRect/>
          <a:stretch>
            <a:fillRect/>
          </a:stretch>
        </p:blipFill>
        <p:spPr bwMode="auto">
          <a:xfrm>
            <a:off x="1619672" y="4653136"/>
            <a:ext cx="1068723" cy="1008000"/>
          </a:xfrm>
          <a:prstGeom prst="rect">
            <a:avLst/>
          </a:prstGeom>
          <a:noFill/>
          <a:ln w="9525">
            <a:noFill/>
            <a:miter lim="800000"/>
            <a:headEnd/>
            <a:tailEnd/>
          </a:ln>
        </p:spPr>
      </p:pic>
      <p:sp>
        <p:nvSpPr>
          <p:cNvPr id="12" name="TextBox 11"/>
          <p:cNvSpPr txBox="1"/>
          <p:nvPr userDrawn="1"/>
        </p:nvSpPr>
        <p:spPr>
          <a:xfrm>
            <a:off x="827584" y="5805264"/>
            <a:ext cx="7488832" cy="307777"/>
          </a:xfrm>
          <a:prstGeom prst="rect">
            <a:avLst/>
          </a:prstGeom>
          <a:noFill/>
        </p:spPr>
        <p:txBody>
          <a:bodyPr wrap="square" rtlCol="0">
            <a:spAutoFit/>
          </a:bodyPr>
          <a:lstStyle/>
          <a:p>
            <a:r>
              <a:rPr lang="en-US" sz="1400" kern="1200" baseline="0" dirty="0" smtClean="0">
                <a:solidFill>
                  <a:srgbClr val="00B8AE"/>
                </a:solidFill>
                <a:latin typeface="Verdana" pitchFamily="34" charset="0"/>
                <a:ea typeface="Verdana" pitchFamily="34" charset="0"/>
                <a:cs typeface="Verdana" pitchFamily="34" charset="0"/>
              </a:rPr>
              <a:t>Derelict Fish Gear Management System in the Adriatic Region</a:t>
            </a:r>
            <a:endParaRPr lang="en-US" sz="1400" dirty="0">
              <a:solidFill>
                <a:srgbClr val="00B8A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46706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6"/>
            <a:ext cx="2057400" cy="5433467"/>
          </a:xfrm>
        </p:spPr>
        <p:txBody>
          <a:bodyPr vert="eaVert"/>
          <a:lstStyle>
            <a:lvl1pPr>
              <a:defRPr>
                <a:solidFill>
                  <a:srgbClr val="0070C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99592" y="692696"/>
            <a:ext cx="5577408" cy="543346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64000"/>
            <a:ext cx="826307" cy="6012000"/>
          </a:xfrm>
          <a:prstGeom prst="rect">
            <a:avLst/>
          </a:prstGeom>
        </p:spPr>
      </p:pic>
    </p:spTree>
    <p:extLst>
      <p:ext uri="{BB962C8B-B14F-4D97-AF65-F5344CB8AC3E}">
        <p14:creationId xmlns:p14="http://schemas.microsoft.com/office/powerpoint/2010/main" val="19791077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C:\Users\petrah\Desktop\DeFishGear\Slike\za Eco Vitae_Boštjan Mljač\05IMG_6471a.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7506" b="30924"/>
          <a:stretch/>
        </p:blipFill>
        <p:spPr bwMode="auto">
          <a:xfrm>
            <a:off x="-248" y="980728"/>
            <a:ext cx="9144000" cy="3143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2130425"/>
            <a:ext cx="7772400" cy="1470025"/>
          </a:xfrm>
          <a:solidFill>
            <a:srgbClr val="EAEAEA">
              <a:alpha val="69804"/>
            </a:srgbClr>
          </a:solidFill>
        </p:spPr>
        <p:txBody>
          <a:bodyPr/>
          <a:lstStyle>
            <a:lvl1pPr>
              <a:defRPr b="1" baseline="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sl-SI" dirty="0" err="1" smtClean="0"/>
              <a:t>Thank</a:t>
            </a:r>
            <a:r>
              <a:rPr lang="sl-SI" dirty="0" smtClean="0"/>
              <a:t> </a:t>
            </a:r>
            <a:r>
              <a:rPr lang="sl-SI" dirty="0" err="1" smtClean="0"/>
              <a:t>you</a:t>
            </a:r>
            <a:r>
              <a:rPr lang="sl-SI" dirty="0" smtClean="0"/>
              <a:t> </a:t>
            </a:r>
            <a:r>
              <a:rPr lang="sl-SI" dirty="0" err="1" smtClean="0"/>
              <a:t>very</a:t>
            </a:r>
            <a:r>
              <a:rPr lang="sl-SI" dirty="0" smtClean="0"/>
              <a:t> </a:t>
            </a:r>
            <a:r>
              <a:rPr lang="sl-SI" dirty="0" err="1" smtClean="0"/>
              <a:t>much</a:t>
            </a:r>
            <a:r>
              <a:rPr lang="sl-SI" dirty="0" smtClean="0"/>
              <a:t> </a:t>
            </a:r>
            <a:r>
              <a:rPr lang="sl-SI" dirty="0" err="1" smtClean="0"/>
              <a:t>for</a:t>
            </a:r>
            <a:r>
              <a:rPr lang="sl-SI" dirty="0" smtClean="0"/>
              <a:t> </a:t>
            </a:r>
            <a:r>
              <a:rPr lang="sl-SI" dirty="0" err="1" smtClean="0"/>
              <a:t>your</a:t>
            </a:r>
            <a:r>
              <a:rPr lang="sl-SI" dirty="0" smtClean="0"/>
              <a:t> </a:t>
            </a:r>
            <a:r>
              <a:rPr lang="sl-SI" dirty="0" err="1" smtClean="0"/>
              <a:t>attention</a:t>
            </a:r>
            <a:endParaRPr lang="en-US" dirty="0"/>
          </a:p>
        </p:txBody>
      </p:sp>
      <p:sp>
        <p:nvSpPr>
          <p:cNvPr id="3" name="Subtitle 2"/>
          <p:cNvSpPr>
            <a:spLocks noGrp="1"/>
          </p:cNvSpPr>
          <p:nvPr>
            <p:ph type="subTitle" idx="1" hasCustomPrompt="1"/>
          </p:nvPr>
        </p:nvSpPr>
        <p:spPr>
          <a:xfrm>
            <a:off x="1371600" y="4123978"/>
            <a:ext cx="6400800" cy="1514821"/>
          </a:xfrm>
        </p:spPr>
        <p:txBody>
          <a:bodyPr/>
          <a:lstStyle>
            <a:lvl1pPr marL="0" indent="0" algn="ctr">
              <a:buNone/>
              <a:defRPr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smtClean="0"/>
              <a:t>Name </a:t>
            </a:r>
            <a:r>
              <a:rPr lang="sl-SI" dirty="0" err="1" smtClean="0"/>
              <a:t>Surname</a:t>
            </a:r>
            <a:r>
              <a:rPr lang="sl-SI" dirty="0" smtClean="0"/>
              <a:t> </a:t>
            </a:r>
            <a:r>
              <a:rPr lang="sl-SI" dirty="0" err="1" smtClean="0"/>
              <a:t>organization</a:t>
            </a:r>
            <a:endParaRPr lang="sl-SI" dirty="0" smtClean="0"/>
          </a:p>
          <a:p>
            <a:r>
              <a:rPr lang="sl-SI" dirty="0" smtClean="0"/>
              <a:t>name.surname@email.com</a:t>
            </a:r>
          </a:p>
          <a:p>
            <a:r>
              <a:rPr lang="sl-SI" dirty="0" smtClean="0"/>
              <a:t>WWW.DEFISHGEAR.NET </a:t>
            </a:r>
            <a:endParaRPr lang="en-US" dirty="0"/>
          </a:p>
        </p:txBody>
      </p:sp>
      <p:sp>
        <p:nvSpPr>
          <p:cNvPr id="5" name="TextBox 4"/>
          <p:cNvSpPr txBox="1"/>
          <p:nvPr userDrawn="1"/>
        </p:nvSpPr>
        <p:spPr>
          <a:xfrm>
            <a:off x="7308304" y="1052736"/>
            <a:ext cx="1835696"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PHOTO</a:t>
            </a:r>
            <a:r>
              <a:rPr lang="sl-SI" sz="100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BY: Boštjan Mljač </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03309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
        <p:nvSpPr>
          <p:cNvPr id="2" name="Title 1"/>
          <p:cNvSpPr>
            <a:spLocks noGrp="1"/>
          </p:cNvSpPr>
          <p:nvPr>
            <p:ph type="title"/>
          </p:nvPr>
        </p:nvSpPr>
        <p:spPr>
          <a:xfrm>
            <a:off x="899592" y="692696"/>
            <a:ext cx="7787208" cy="868958"/>
          </a:xfrm>
        </p:spPr>
        <p:txBody>
          <a:bodyPr/>
          <a:lstStyle>
            <a:lvl1pPr algn="l">
              <a:defRPr>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899592" y="1772816"/>
            <a:ext cx="7787208" cy="4353347"/>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517909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9592" y="692696"/>
            <a:ext cx="7787208" cy="724942"/>
          </a:xfrm>
        </p:spPr>
        <p:txBody>
          <a:bodyPr/>
          <a:lstStyle>
            <a:lvl1pPr algn="l">
              <a:defRPr>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99592" y="1600200"/>
            <a:ext cx="37444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0032" y="1628800"/>
            <a:ext cx="38945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Tree>
    <p:extLst>
      <p:ext uri="{BB962C8B-B14F-4D97-AF65-F5344CB8AC3E}">
        <p14:creationId xmlns:p14="http://schemas.microsoft.com/office/powerpoint/2010/main" val="23411606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9592" y="692696"/>
            <a:ext cx="7787208" cy="724942"/>
          </a:xfrm>
        </p:spPr>
        <p:txBody>
          <a:bodyPr/>
          <a:lstStyle>
            <a:lvl1pPr algn="l">
              <a:defRPr>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99592" y="1535113"/>
            <a:ext cx="381642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9592" y="2174875"/>
            <a:ext cx="38164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0032" y="1535113"/>
            <a:ext cx="3826768"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0032" y="2174875"/>
            <a:ext cx="382676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Tree>
    <p:extLst>
      <p:ext uri="{BB962C8B-B14F-4D97-AF65-F5344CB8AC3E}">
        <p14:creationId xmlns:p14="http://schemas.microsoft.com/office/powerpoint/2010/main" val="26516047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9592" y="620688"/>
            <a:ext cx="7787208" cy="796950"/>
          </a:xfrm>
        </p:spPr>
        <p:txBody>
          <a:bodyPr/>
          <a:lstStyle>
            <a:lvl1pPr algn="l">
              <a:defRPr>
                <a:solidFill>
                  <a:srgbClr val="0070C0"/>
                </a:solidFill>
              </a:defRPr>
            </a:lvl1pPr>
          </a:lstStyle>
          <a:p>
            <a:r>
              <a:rPr lang="en-US" smtClean="0"/>
              <a:t>Click to edit Master title style</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Tree>
    <p:extLst>
      <p:ext uri="{BB962C8B-B14F-4D97-AF65-F5344CB8AC3E}">
        <p14:creationId xmlns:p14="http://schemas.microsoft.com/office/powerpoint/2010/main" val="2311835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Tree>
    <p:extLst>
      <p:ext uri="{BB962C8B-B14F-4D97-AF65-F5344CB8AC3E}">
        <p14:creationId xmlns:p14="http://schemas.microsoft.com/office/powerpoint/2010/main" val="22038106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9592" y="692696"/>
            <a:ext cx="2880320" cy="742404"/>
          </a:xfrm>
        </p:spPr>
        <p:txBody>
          <a:bodyPr anchor="b"/>
          <a:lstStyle>
            <a:lvl1pPr algn="l">
              <a:defRPr sz="2000" b="1">
                <a:solidFill>
                  <a:srgbClr val="0070C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51920" y="692696"/>
            <a:ext cx="4834880" cy="5433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99592" y="1435100"/>
            <a:ext cx="28642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07006" cy="6012000"/>
          </a:xfrm>
          <a:prstGeom prst="rect">
            <a:avLst/>
          </a:prstGeom>
        </p:spPr>
      </p:pic>
    </p:spTree>
    <p:extLst>
      <p:ext uri="{BB962C8B-B14F-4D97-AF65-F5344CB8AC3E}">
        <p14:creationId xmlns:p14="http://schemas.microsoft.com/office/powerpoint/2010/main" val="33495966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0C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36309" cy="6012000"/>
          </a:xfrm>
          <a:prstGeom prst="rect">
            <a:avLst/>
          </a:prstGeom>
        </p:spPr>
      </p:pic>
    </p:spTree>
    <p:extLst>
      <p:ext uri="{BB962C8B-B14F-4D97-AF65-F5344CB8AC3E}">
        <p14:creationId xmlns:p14="http://schemas.microsoft.com/office/powerpoint/2010/main" val="5551753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9592" y="692696"/>
            <a:ext cx="7787208" cy="724942"/>
          </a:xfrm>
        </p:spPr>
        <p:txBody>
          <a:bodyPr/>
          <a:lstStyle>
            <a:lvl1pPr algn="l">
              <a:defRPr>
                <a:solidFill>
                  <a:srgbClr val="0070C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9592" y="1600200"/>
            <a:ext cx="7787208"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4192" r="47764"/>
          <a:stretch/>
        </p:blipFill>
        <p:spPr>
          <a:xfrm>
            <a:off x="0" y="846000"/>
            <a:ext cx="826307" cy="6012000"/>
          </a:xfrm>
          <a:prstGeom prst="rect">
            <a:avLst/>
          </a:prstGeom>
        </p:spPr>
      </p:pic>
    </p:spTree>
    <p:extLst>
      <p:ext uri="{BB962C8B-B14F-4D97-AF65-F5344CB8AC3E}">
        <p14:creationId xmlns:p14="http://schemas.microsoft.com/office/powerpoint/2010/main" val="37914799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88840"/>
            <a:ext cx="8229600" cy="4248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C:\Users\petrah\Desktop\DeFishGear\Slike\LOGO_Jadranski üezmejni program IPA_s sloganom.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48264" y="6318000"/>
            <a:ext cx="90847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84368" y="6318000"/>
            <a:ext cx="815723"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31840" y="6309320"/>
            <a:ext cx="3744416"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000" i="1" dirty="0" smtClean="0">
                <a:solidFill>
                  <a:srgbClr val="0070C0"/>
                </a:solidFill>
                <a:latin typeface="Verdana" panose="020B0604030504040204" pitchFamily="34" charset="0"/>
                <a:ea typeface="Verdana" panose="020B0604030504040204" pitchFamily="34" charset="0"/>
                <a:cs typeface="Verdana" panose="020B0604030504040204" pitchFamily="34" charset="0"/>
              </a:rPr>
              <a:t>This Programme is co-funded by the European Union, Instrument for Pre-Accession Assistance</a:t>
            </a:r>
            <a:endParaRPr lang="en-US" sz="1000" i="1"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Placeholder 1"/>
          <p:cNvSpPr>
            <a:spLocks noGrp="1"/>
          </p:cNvSpPr>
          <p:nvPr>
            <p:ph type="title"/>
          </p:nvPr>
        </p:nvSpPr>
        <p:spPr>
          <a:xfrm>
            <a:off x="467544" y="764704"/>
            <a:ext cx="8229600" cy="107099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TextBox 10"/>
          <p:cNvSpPr txBox="1"/>
          <p:nvPr userDrawn="1"/>
        </p:nvSpPr>
        <p:spPr>
          <a:xfrm>
            <a:off x="1259632" y="188640"/>
            <a:ext cx="7488832" cy="307777"/>
          </a:xfrm>
          <a:prstGeom prst="rect">
            <a:avLst/>
          </a:prstGeom>
          <a:noFill/>
        </p:spPr>
        <p:txBody>
          <a:bodyPr wrap="square" rtlCol="0">
            <a:spAutoFit/>
          </a:bodyPr>
          <a:lstStyle/>
          <a:p>
            <a:r>
              <a:rPr lang="sl-SI" sz="1400" b="1" dirty="0" smtClean="0">
                <a:solidFill>
                  <a:srgbClr val="00B8AE"/>
                </a:solidFill>
                <a:latin typeface="Verdana" pitchFamily="34" charset="0"/>
                <a:ea typeface="Verdana" pitchFamily="34" charset="0"/>
                <a:cs typeface="Verdana" pitchFamily="34" charset="0"/>
              </a:rPr>
              <a:t>DeFishGear</a:t>
            </a:r>
            <a:r>
              <a:rPr lang="sl-SI" sz="1400" b="1" baseline="0" dirty="0" smtClean="0">
                <a:solidFill>
                  <a:srgbClr val="00B8AE"/>
                </a:solidFill>
                <a:latin typeface="Verdana" pitchFamily="34" charset="0"/>
                <a:ea typeface="Verdana" pitchFamily="34" charset="0"/>
                <a:cs typeface="Verdana" pitchFamily="34" charset="0"/>
              </a:rPr>
              <a:t> </a:t>
            </a:r>
            <a:r>
              <a:rPr lang="sl-SI" sz="1400" baseline="0" dirty="0" smtClean="0">
                <a:solidFill>
                  <a:srgbClr val="00B8AE"/>
                </a:solidFill>
                <a:latin typeface="Verdana" pitchFamily="34" charset="0"/>
                <a:ea typeface="Verdana" pitchFamily="34" charset="0"/>
                <a:cs typeface="Verdana" pitchFamily="34" charset="0"/>
              </a:rPr>
              <a:t>- </a:t>
            </a:r>
            <a:r>
              <a:rPr lang="en-US" sz="1400" kern="1200" baseline="0" dirty="0" smtClean="0">
                <a:solidFill>
                  <a:srgbClr val="00B8AE"/>
                </a:solidFill>
                <a:latin typeface="Verdana" pitchFamily="34" charset="0"/>
                <a:ea typeface="Verdana" pitchFamily="34" charset="0"/>
                <a:cs typeface="Verdana" pitchFamily="34" charset="0"/>
              </a:rPr>
              <a:t> Derelict Fish Gear Management System in the Adriatic Region</a:t>
            </a:r>
            <a:endParaRPr lang="en-US" sz="1400" dirty="0">
              <a:solidFill>
                <a:srgbClr val="00B8AE"/>
              </a:solidFill>
              <a:latin typeface="Verdana" pitchFamily="34" charset="0"/>
              <a:ea typeface="Verdana" pitchFamily="34" charset="0"/>
              <a:cs typeface="Verdana" pitchFamily="34" charset="0"/>
            </a:endParaRPr>
          </a:p>
        </p:txBody>
      </p:sp>
      <p:pic>
        <p:nvPicPr>
          <p:cNvPr id="4" name="Picture 2" descr="Logo option B"/>
          <p:cNvPicPr>
            <a:picLocks noChangeAspect="1" noChangeArrowheads="1"/>
          </p:cNvPicPr>
          <p:nvPr userDrawn="1"/>
        </p:nvPicPr>
        <p:blipFill>
          <a:blip r:embed="rId15" cstate="print"/>
          <a:srcRect/>
          <a:stretch>
            <a:fillRect/>
          </a:stretch>
        </p:blipFill>
        <p:spPr bwMode="auto">
          <a:xfrm>
            <a:off x="323528" y="0"/>
            <a:ext cx="838200" cy="790575"/>
          </a:xfrm>
          <a:prstGeom prst="rect">
            <a:avLst/>
          </a:prstGeom>
          <a:noFill/>
          <a:ln w="9525">
            <a:noFill/>
            <a:miter lim="800000"/>
            <a:headEnd/>
            <a:tailEnd/>
          </a:ln>
        </p:spPr>
      </p:pic>
    </p:spTree>
    <p:extLst>
      <p:ext uri="{BB962C8B-B14F-4D97-AF65-F5344CB8AC3E}">
        <p14:creationId xmlns:p14="http://schemas.microsoft.com/office/powerpoint/2010/main" val="3579562995"/>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49" r:id="rId11"/>
  </p:sldLayoutIdLst>
  <p:timing>
    <p:tnLst>
      <p:par>
        <p:cTn id="1" dur="indefinite" restart="never" nodeType="tmRoot"/>
      </p:par>
    </p:tnLst>
  </p:timing>
  <p:txStyles>
    <p:titleStyle>
      <a:lvl1pPr algn="ctr" defTabSz="914400" rtl="0" eaLnBrk="1" latinLnBrk="0" hangingPunct="1">
        <a:spcBef>
          <a:spcPct val="0"/>
        </a:spcBef>
        <a:buNone/>
        <a:defRPr sz="40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6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0070C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200" i="1" kern="1200">
          <a:solidFill>
            <a:srgbClr val="0070C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70C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70C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3" y="4005064"/>
            <a:ext cx="9144000" cy="648072"/>
          </a:xfrm>
          <a:solidFill>
            <a:schemeClr val="bg1"/>
          </a:solidFill>
        </p:spPr>
        <p:txBody>
          <a:bodyPr>
            <a:normAutofit fontScale="90000"/>
          </a:bodyPr>
          <a:lstStyle/>
          <a:p>
            <a:pPr algn="ctr"/>
            <a:r>
              <a:rPr lang="en-GB" sz="2000" i="1" dirty="0">
                <a:solidFill>
                  <a:srgbClr val="00B8AE"/>
                </a:solidFill>
                <a:latin typeface="Calibri"/>
                <a:ea typeface="MS Mincho"/>
                <a:cs typeface="Times New Roman"/>
              </a:rPr>
              <a:t>Conference on Sub - regional cooperation in Marine Litter management </a:t>
            </a:r>
            <a:r>
              <a:rPr lang="en-GB" sz="2000" i="1" dirty="0" smtClean="0">
                <a:solidFill>
                  <a:srgbClr val="00B8AE"/>
                </a:solidFill>
                <a:latin typeface="Calibri"/>
                <a:ea typeface="MS Mincho"/>
                <a:cs typeface="Times New Roman"/>
              </a:rPr>
              <a:t/>
            </a:r>
            <a:br>
              <a:rPr lang="en-GB" sz="2000" i="1" dirty="0" smtClean="0">
                <a:solidFill>
                  <a:srgbClr val="00B8AE"/>
                </a:solidFill>
                <a:latin typeface="Calibri"/>
                <a:ea typeface="MS Mincho"/>
                <a:cs typeface="Times New Roman"/>
              </a:rPr>
            </a:br>
            <a:r>
              <a:rPr lang="en-GB" sz="2000" i="1" dirty="0" smtClean="0">
                <a:solidFill>
                  <a:srgbClr val="00B8AE"/>
                </a:solidFill>
                <a:latin typeface="Calibri"/>
                <a:ea typeface="MS Mincho"/>
                <a:cs typeface="Times New Roman"/>
              </a:rPr>
              <a:t>in </a:t>
            </a:r>
            <a:r>
              <a:rPr lang="en-GB" sz="2000" i="1" dirty="0">
                <a:solidFill>
                  <a:srgbClr val="00B8AE"/>
                </a:solidFill>
                <a:latin typeface="Calibri"/>
                <a:ea typeface="MS Mincho"/>
                <a:cs typeface="Times New Roman"/>
              </a:rPr>
              <a:t>Adriatic –Ionian sub-region</a:t>
            </a:r>
            <a:endParaRPr lang="en-US" sz="3200" dirty="0">
              <a:solidFill>
                <a:srgbClr val="00B8AE"/>
              </a:solidFill>
            </a:endParaRPr>
          </a:p>
        </p:txBody>
      </p:sp>
      <p:sp>
        <p:nvSpPr>
          <p:cNvPr id="5" name="Text Placeholder 4"/>
          <p:cNvSpPr>
            <a:spLocks noGrp="1"/>
          </p:cNvSpPr>
          <p:nvPr>
            <p:ph type="body" idx="1"/>
          </p:nvPr>
        </p:nvSpPr>
        <p:spPr>
          <a:xfrm>
            <a:off x="4427984" y="4631407"/>
            <a:ext cx="4498777" cy="1224136"/>
          </a:xfrm>
        </p:spPr>
        <p:txBody>
          <a:bodyPr/>
          <a:lstStyle/>
          <a:p>
            <a:r>
              <a:rPr lang="it-IT" dirty="0" smtClean="0"/>
              <a:t>Paolo </a:t>
            </a:r>
            <a:r>
              <a:rPr lang="it-IT" dirty="0"/>
              <a:t>Pelusi</a:t>
            </a:r>
          </a:p>
          <a:p>
            <a:r>
              <a:rPr lang="it-IT" b="1" dirty="0" err="1" smtClean="0"/>
              <a:t>Mediterranean</a:t>
            </a:r>
            <a:r>
              <a:rPr lang="it-IT" b="1" dirty="0" smtClean="0"/>
              <a:t> </a:t>
            </a:r>
            <a:r>
              <a:rPr lang="it-IT" b="1" dirty="0" err="1" smtClean="0"/>
              <a:t>Consortium</a:t>
            </a:r>
            <a:endParaRPr lang="sl-SI" b="1"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424" y="5034847"/>
            <a:ext cx="5794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3356992"/>
            <a:ext cx="9144000" cy="523220"/>
          </a:xfrm>
          <a:prstGeom prst="rect">
            <a:avLst/>
          </a:prstGeom>
          <a:solidFill>
            <a:schemeClr val="accent1">
              <a:lumMod val="20000"/>
              <a:lumOff val="80000"/>
            </a:schemeClr>
          </a:solidFill>
        </p:spPr>
        <p:txBody>
          <a:bodyPr wrap="square">
            <a:spAutoFit/>
          </a:bodyPr>
          <a:lstStyle/>
          <a:p>
            <a:pPr algn="ctr"/>
            <a:r>
              <a:rPr lang="en-US" sz="2800" b="1" dirty="0" smtClean="0">
                <a:solidFill>
                  <a:srgbClr val="0070C0"/>
                </a:solidFill>
                <a:ea typeface="Calibri"/>
                <a:cs typeface="Times New Roman"/>
              </a:rPr>
              <a:t> - Fishing </a:t>
            </a:r>
            <a:r>
              <a:rPr lang="en-US" sz="2800" b="1" dirty="0">
                <a:solidFill>
                  <a:srgbClr val="0070C0"/>
                </a:solidFill>
                <a:ea typeface="Calibri"/>
                <a:cs typeface="Times New Roman"/>
              </a:rPr>
              <a:t>for litter pilot </a:t>
            </a:r>
            <a:r>
              <a:rPr lang="en-US" sz="2800" b="1" dirty="0" smtClean="0">
                <a:solidFill>
                  <a:srgbClr val="0070C0"/>
                </a:solidFill>
                <a:ea typeface="Calibri"/>
                <a:cs typeface="Times New Roman"/>
              </a:rPr>
              <a:t>activities -  </a:t>
            </a:r>
            <a:endParaRPr lang="it-IT" sz="2800" b="1" dirty="0">
              <a:solidFill>
                <a:srgbClr val="0070C0"/>
              </a:solidFill>
            </a:endParaRPr>
          </a:p>
        </p:txBody>
      </p:sp>
    </p:spTree>
    <p:extLst>
      <p:ext uri="{BB962C8B-B14F-4D97-AF65-F5344CB8AC3E}">
        <p14:creationId xmlns:p14="http://schemas.microsoft.com/office/powerpoint/2010/main" val="436700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2204864"/>
            <a:ext cx="7787208" cy="4353347"/>
          </a:xfrm>
        </p:spPr>
        <p:txBody>
          <a:bodyPr>
            <a:normAutofit/>
          </a:bodyPr>
          <a:lstStyle/>
          <a:p>
            <a:pPr marL="0" lvl="0" indent="0">
              <a:lnSpc>
                <a:spcPct val="115000"/>
              </a:lnSpc>
              <a:spcBef>
                <a:spcPts val="0"/>
              </a:spcBef>
              <a:buNone/>
            </a:pPr>
            <a:r>
              <a:rPr lang="en-US" sz="1800" b="1" dirty="0" smtClean="0"/>
              <a:t>Gadget </a:t>
            </a:r>
            <a:r>
              <a:rPr lang="en-US" sz="1800" b="1" dirty="0"/>
              <a:t>purchased and distributed</a:t>
            </a:r>
            <a:endParaRPr lang="it-IT" sz="1800" b="1" dirty="0"/>
          </a:p>
          <a:p>
            <a:pPr marL="0" lvl="1" indent="0">
              <a:buNone/>
            </a:pPr>
            <a:endParaRPr lang="it-IT" sz="1800" dirty="0" smtClean="0">
              <a:solidFill>
                <a:srgbClr val="FF0000"/>
              </a:solidFill>
            </a:endParaRPr>
          </a:p>
          <a:p>
            <a:pPr marL="400050" lvl="1" indent="0">
              <a:buNone/>
            </a:pPr>
            <a:endParaRPr lang="it-IT" sz="1800" dirty="0" smtClean="0"/>
          </a:p>
        </p:txBody>
      </p:sp>
      <p:sp>
        <p:nvSpPr>
          <p:cNvPr id="5" name="Title 1"/>
          <p:cNvSpPr>
            <a:spLocks noGrp="1"/>
          </p:cNvSpPr>
          <p:nvPr>
            <p:ph type="title"/>
          </p:nvPr>
        </p:nvSpPr>
        <p:spPr>
          <a:xfrm>
            <a:off x="899592" y="1052736"/>
            <a:ext cx="7992888" cy="868958"/>
          </a:xfrm>
          <a:noFill/>
        </p:spPr>
        <p:txBody>
          <a:bodyPr>
            <a:noAutofit/>
          </a:bodyPr>
          <a:lstStyle/>
          <a:p>
            <a:pPr lvl="0"/>
            <a:r>
              <a:rPr lang="en-US" sz="2400" dirty="0" err="1" smtClean="0">
                <a:solidFill>
                  <a:srgbClr val="00B8AE"/>
                </a:solidFill>
              </a:rPr>
              <a:t>DeFishGear</a:t>
            </a:r>
            <a:r>
              <a:rPr lang="en-US" sz="2400" dirty="0" smtClean="0">
                <a:solidFill>
                  <a:srgbClr val="00B8AE"/>
                </a:solidFill>
              </a:rPr>
              <a:t/>
            </a:r>
            <a:br>
              <a:rPr lang="en-US" sz="2400" dirty="0" smtClean="0">
                <a:solidFill>
                  <a:srgbClr val="00B8AE"/>
                </a:solidFill>
              </a:rPr>
            </a:br>
            <a:r>
              <a:rPr lang="en-US" sz="2400" dirty="0" smtClean="0">
                <a:solidFill>
                  <a:srgbClr val="00B8AE"/>
                </a:solidFill>
              </a:rPr>
              <a:t> </a:t>
            </a:r>
            <a:r>
              <a:rPr lang="en-US" sz="2400" b="1" dirty="0" smtClean="0">
                <a:solidFill>
                  <a:srgbClr val="00B8AE"/>
                </a:solidFill>
              </a:rPr>
              <a:t>Identification </a:t>
            </a:r>
            <a:r>
              <a:rPr lang="en-US" sz="2400" b="1" dirty="0">
                <a:solidFill>
                  <a:srgbClr val="00B8AE"/>
                </a:solidFill>
              </a:rPr>
              <a:t>of common agreements and fishermen awareness campaign </a:t>
            </a:r>
            <a:r>
              <a:rPr lang="it-IT" sz="2400" dirty="0">
                <a:solidFill>
                  <a:srgbClr val="00B8AE"/>
                </a:solidFill>
              </a:rPr>
              <a:t/>
            </a:r>
            <a:br>
              <a:rPr lang="it-IT" sz="2400" dirty="0">
                <a:solidFill>
                  <a:srgbClr val="00B8AE"/>
                </a:solidFill>
              </a:rPr>
            </a:br>
            <a:endParaRPr lang="sl-SI" sz="2400" dirty="0">
              <a:solidFill>
                <a:srgbClr val="00B8AE"/>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636912"/>
            <a:ext cx="32670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960478"/>
            <a:ext cx="3020128" cy="22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3" y="3429000"/>
            <a:ext cx="307642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Flavia\Documents\FLAVIA LAVORO\Flavia\PROGETTI\IPA SLOVENIA\REALIZZAZIONE PROGETTO\WP6\INCONTRI DISTRIBUZIONE GADGET\FOTO CATTOLICA\IMG_07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8912" y="3846971"/>
            <a:ext cx="3237424" cy="242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556792"/>
            <a:ext cx="7787208" cy="4353347"/>
          </a:xfrm>
        </p:spPr>
        <p:txBody>
          <a:bodyPr>
            <a:normAutofit/>
          </a:bodyPr>
          <a:lstStyle/>
          <a:p>
            <a:pPr marL="0" indent="0">
              <a:buNone/>
            </a:pPr>
            <a:r>
              <a:rPr lang="it-IT" sz="1600" dirty="0" err="1"/>
              <a:t>Different</a:t>
            </a:r>
            <a:r>
              <a:rPr lang="it-IT" sz="1600" dirty="0"/>
              <a:t> containers for marine </a:t>
            </a:r>
            <a:r>
              <a:rPr lang="it-IT" sz="1600" dirty="0" err="1"/>
              <a:t>litter</a:t>
            </a:r>
            <a:r>
              <a:rPr lang="it-IT" sz="1600" dirty="0"/>
              <a:t> and </a:t>
            </a:r>
            <a:r>
              <a:rPr lang="it-IT" sz="1600" dirty="0" err="1"/>
              <a:t>nets</a:t>
            </a:r>
            <a:r>
              <a:rPr lang="it-IT" sz="1600" dirty="0"/>
              <a:t> (</a:t>
            </a:r>
            <a:r>
              <a:rPr lang="it-IT" sz="1600" dirty="0" err="1"/>
              <a:t>Italy</a:t>
            </a:r>
            <a:r>
              <a:rPr lang="it-IT" sz="1600" dirty="0"/>
              <a:t>, Slovenia, </a:t>
            </a:r>
            <a:r>
              <a:rPr lang="it-IT" sz="1600" dirty="0" err="1"/>
              <a:t>Croatia</a:t>
            </a:r>
            <a:r>
              <a:rPr lang="it-IT" sz="1600" dirty="0"/>
              <a:t>, </a:t>
            </a:r>
            <a:r>
              <a:rPr lang="it-IT" sz="1600" dirty="0" err="1"/>
              <a:t>Greece</a:t>
            </a:r>
            <a:r>
              <a:rPr lang="it-IT" sz="1600" dirty="0"/>
              <a:t>)</a:t>
            </a:r>
          </a:p>
          <a:p>
            <a:pPr marL="355600" indent="0">
              <a:buNone/>
            </a:pPr>
            <a:endParaRPr lang="sl-SI" sz="1600" dirty="0">
              <a:solidFill>
                <a:schemeClr val="accent1"/>
              </a:solidFill>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2132856"/>
            <a:ext cx="2670417" cy="188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132856"/>
            <a:ext cx="2649905" cy="188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257" y="4221088"/>
            <a:ext cx="2670824" cy="206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C:\Users\Flavia\Documents\FLAVIA LAVORO\Flavia\PROGETTI\IPA SLOVENIA\REALIZZAZIONE PROGETTO\WP6\INCONTRI DISTRIBUZIONE GADGET\FOTO CATTOLICA\IMG_0864.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4172043"/>
            <a:ext cx="2649905"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899592" y="908720"/>
            <a:ext cx="7787208" cy="86895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err="1" smtClean="0">
                <a:solidFill>
                  <a:srgbClr val="00B8AE"/>
                </a:solidFill>
              </a:rPr>
              <a:t>DeFishGear</a:t>
            </a:r>
            <a:r>
              <a:rPr lang="en-US" sz="2400" b="1" dirty="0" smtClean="0">
                <a:solidFill>
                  <a:srgbClr val="00B8AE"/>
                </a:solidFill>
              </a:rPr>
              <a:t> Fishing for litter and nets </a:t>
            </a:r>
            <a:r>
              <a:rPr lang="sl-SI" sz="2400" dirty="0" smtClean="0">
                <a:solidFill>
                  <a:srgbClr val="00B8AE"/>
                </a:solidFill>
              </a:rPr>
              <a:t/>
            </a:r>
            <a:br>
              <a:rPr lang="sl-SI" sz="2400" dirty="0" smtClean="0">
                <a:solidFill>
                  <a:srgbClr val="00B8AE"/>
                </a:solidFill>
              </a:rPr>
            </a:br>
            <a:endParaRPr lang="sl-SI" sz="2400" dirty="0">
              <a:solidFill>
                <a:srgbClr val="00B8AE"/>
              </a:solidFill>
            </a:endParaRPr>
          </a:p>
        </p:txBody>
      </p:sp>
    </p:spTree>
    <p:extLst>
      <p:ext uri="{BB962C8B-B14F-4D97-AF65-F5344CB8AC3E}">
        <p14:creationId xmlns:p14="http://schemas.microsoft.com/office/powerpoint/2010/main" val="474850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99592" y="908720"/>
            <a:ext cx="7787208" cy="86895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err="1" smtClean="0">
                <a:solidFill>
                  <a:srgbClr val="00B8AE"/>
                </a:solidFill>
              </a:rPr>
              <a:t>DeFishGear</a:t>
            </a:r>
            <a:r>
              <a:rPr lang="en-US" sz="2400" b="1" dirty="0" smtClean="0">
                <a:solidFill>
                  <a:srgbClr val="00B8AE"/>
                </a:solidFill>
              </a:rPr>
              <a:t> Fishing for litter and nets </a:t>
            </a:r>
            <a:r>
              <a:rPr lang="sl-SI" sz="2400" dirty="0" smtClean="0">
                <a:solidFill>
                  <a:srgbClr val="00B8AE"/>
                </a:solidFill>
              </a:rPr>
              <a:t/>
            </a:r>
            <a:br>
              <a:rPr lang="sl-SI" sz="2400" dirty="0" smtClean="0">
                <a:solidFill>
                  <a:srgbClr val="00B8AE"/>
                </a:solidFill>
              </a:rPr>
            </a:br>
            <a:endParaRPr lang="sl-SI" sz="2400" dirty="0">
              <a:solidFill>
                <a:srgbClr val="00B8AE"/>
              </a:solidFill>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1700808"/>
            <a:ext cx="3477766" cy="231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2475371"/>
            <a:ext cx="3929253"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5" y="3212976"/>
            <a:ext cx="3791925" cy="251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8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solidFill>
                  <a:srgbClr val="00B8AE"/>
                </a:solidFill>
                <a:latin typeface="Verbana"/>
                <a:ea typeface="+mn-ea"/>
                <a:cs typeface="+mn-cs"/>
              </a:rPr>
              <a:t>DeFishGear</a:t>
            </a:r>
            <a:r>
              <a:rPr lang="en-US" sz="2400" b="1" dirty="0">
                <a:solidFill>
                  <a:srgbClr val="00B8AE"/>
                </a:solidFill>
                <a:latin typeface="Verbana"/>
                <a:ea typeface="+mn-ea"/>
                <a:cs typeface="+mn-cs"/>
              </a:rPr>
              <a:t> </a:t>
            </a:r>
            <a:r>
              <a:rPr lang="en-US" sz="2400" dirty="0" smtClean="0">
                <a:solidFill>
                  <a:srgbClr val="00B8AE"/>
                </a:solidFill>
                <a:latin typeface="Verbana"/>
                <a:ea typeface="+mn-ea"/>
                <a:cs typeface="+mn-cs"/>
              </a:rPr>
              <a:t>Ghost nets (</a:t>
            </a:r>
            <a:r>
              <a:rPr lang="it-IT" sz="2400" b="1" dirty="0" smtClean="0">
                <a:solidFill>
                  <a:srgbClr val="00B8AE"/>
                </a:solidFill>
                <a:latin typeface="Verbana"/>
                <a:ea typeface="+mn-ea"/>
                <a:cs typeface="+mn-cs"/>
              </a:rPr>
              <a:t>ROV </a:t>
            </a:r>
            <a:r>
              <a:rPr lang="it-IT" sz="2400" b="1" dirty="0" err="1">
                <a:solidFill>
                  <a:srgbClr val="00B8AE"/>
                </a:solidFill>
                <a:latin typeface="Verbana"/>
                <a:ea typeface="+mn-ea"/>
                <a:cs typeface="+mn-cs"/>
              </a:rPr>
              <a:t>monitoring</a:t>
            </a:r>
            <a:r>
              <a:rPr lang="it-IT" sz="2400" b="1" dirty="0">
                <a:solidFill>
                  <a:srgbClr val="00B8AE"/>
                </a:solidFill>
                <a:latin typeface="Verbana"/>
                <a:ea typeface="+mn-ea"/>
                <a:cs typeface="+mn-cs"/>
              </a:rPr>
              <a:t> in </a:t>
            </a:r>
            <a:r>
              <a:rPr lang="it-IT" sz="2400" b="1" dirty="0" err="1" smtClean="0">
                <a:solidFill>
                  <a:srgbClr val="00B8AE"/>
                </a:solidFill>
                <a:latin typeface="Verbana"/>
                <a:ea typeface="+mn-ea"/>
                <a:cs typeface="+mn-cs"/>
              </a:rPr>
              <a:t>Italy</a:t>
            </a:r>
            <a:r>
              <a:rPr lang="it-IT" sz="2400" b="1" dirty="0" smtClean="0">
                <a:solidFill>
                  <a:srgbClr val="00B8AE"/>
                </a:solidFill>
                <a:latin typeface="Verbana"/>
                <a:ea typeface="+mn-ea"/>
                <a:cs typeface="+mn-cs"/>
              </a:rPr>
              <a:t>)</a:t>
            </a:r>
            <a:endParaRPr lang="sl-SI" sz="2400" b="1" dirty="0">
              <a:solidFill>
                <a:srgbClr val="00B8AE"/>
              </a:solidFill>
              <a:latin typeface="Verbana"/>
              <a:ea typeface="+mn-ea"/>
              <a:cs typeface="+mn-cs"/>
            </a:endParaRPr>
          </a:p>
        </p:txBody>
      </p:sp>
      <p:sp>
        <p:nvSpPr>
          <p:cNvPr id="3" name="Content Placeholder 2"/>
          <p:cNvSpPr>
            <a:spLocks noGrp="1"/>
          </p:cNvSpPr>
          <p:nvPr>
            <p:ph idx="1"/>
          </p:nvPr>
        </p:nvSpPr>
        <p:spPr>
          <a:xfrm>
            <a:off x="899592" y="1412776"/>
            <a:ext cx="7787208" cy="4353347"/>
          </a:xfrm>
        </p:spPr>
        <p:txBody>
          <a:bodyPr>
            <a:normAutofit/>
          </a:bodyPr>
          <a:lstStyle/>
          <a:p>
            <a:pPr marL="355600" indent="0">
              <a:buNone/>
            </a:pPr>
            <a:endParaRPr lang="sl-SI" sz="2000" dirty="0">
              <a:solidFill>
                <a:schemeClr val="accent1"/>
              </a:solidFill>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844824"/>
            <a:ext cx="3149452" cy="210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312" y="1844824"/>
            <a:ext cx="3041493" cy="217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083" y="4201614"/>
            <a:ext cx="3091025" cy="192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313" y="4201614"/>
            <a:ext cx="3041493" cy="202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555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it-IT" sz="2000" dirty="0"/>
          </a:p>
          <a:p>
            <a:pPr marL="355600" indent="0">
              <a:buNone/>
            </a:pPr>
            <a:endParaRPr lang="sl-SI" sz="2000" dirty="0">
              <a:solidFill>
                <a:schemeClr val="accent1"/>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5594" y="1618086"/>
            <a:ext cx="2800563" cy="419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905" y="1484784"/>
            <a:ext cx="3345948" cy="223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039" y="4005063"/>
            <a:ext cx="3333716" cy="222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899592" y="692696"/>
            <a:ext cx="7787208" cy="868958"/>
          </a:xfrm>
        </p:spPr>
        <p:txBody>
          <a:bodyPr>
            <a:normAutofit/>
          </a:bodyPr>
          <a:lstStyle/>
          <a:p>
            <a:r>
              <a:rPr lang="en-US" sz="2400" b="1" dirty="0" err="1">
                <a:solidFill>
                  <a:srgbClr val="00B8AE"/>
                </a:solidFill>
                <a:latin typeface="Verbana"/>
                <a:ea typeface="+mn-ea"/>
                <a:cs typeface="+mn-cs"/>
              </a:rPr>
              <a:t>DeFishGear</a:t>
            </a:r>
            <a:r>
              <a:rPr lang="en-US" sz="2400" b="1" dirty="0">
                <a:solidFill>
                  <a:srgbClr val="00B8AE"/>
                </a:solidFill>
                <a:latin typeface="Verbana"/>
                <a:ea typeface="+mn-ea"/>
                <a:cs typeface="+mn-cs"/>
              </a:rPr>
              <a:t> </a:t>
            </a:r>
            <a:r>
              <a:rPr lang="en-US" sz="2400" dirty="0" smtClean="0">
                <a:solidFill>
                  <a:srgbClr val="00B8AE"/>
                </a:solidFill>
                <a:latin typeface="Verbana"/>
                <a:ea typeface="+mn-ea"/>
                <a:cs typeface="+mn-cs"/>
              </a:rPr>
              <a:t>Ghost nets (</a:t>
            </a:r>
            <a:r>
              <a:rPr lang="it-IT" sz="2400" b="1" dirty="0" smtClean="0">
                <a:solidFill>
                  <a:srgbClr val="00B8AE"/>
                </a:solidFill>
                <a:latin typeface="Verbana"/>
                <a:ea typeface="+mn-ea"/>
                <a:cs typeface="+mn-cs"/>
              </a:rPr>
              <a:t>ROV </a:t>
            </a:r>
            <a:r>
              <a:rPr lang="it-IT" sz="2400" b="1" dirty="0" err="1">
                <a:solidFill>
                  <a:srgbClr val="00B8AE"/>
                </a:solidFill>
                <a:latin typeface="Verbana"/>
                <a:ea typeface="+mn-ea"/>
                <a:cs typeface="+mn-cs"/>
              </a:rPr>
              <a:t>monitoring</a:t>
            </a:r>
            <a:r>
              <a:rPr lang="it-IT" sz="2400" b="1" dirty="0">
                <a:solidFill>
                  <a:srgbClr val="00B8AE"/>
                </a:solidFill>
                <a:latin typeface="Verbana"/>
                <a:ea typeface="+mn-ea"/>
                <a:cs typeface="+mn-cs"/>
              </a:rPr>
              <a:t> in </a:t>
            </a:r>
            <a:r>
              <a:rPr lang="it-IT" sz="2400" b="1" dirty="0" err="1" smtClean="0">
                <a:solidFill>
                  <a:srgbClr val="00B8AE"/>
                </a:solidFill>
                <a:latin typeface="Verbana"/>
                <a:ea typeface="+mn-ea"/>
                <a:cs typeface="+mn-cs"/>
              </a:rPr>
              <a:t>Croatia</a:t>
            </a:r>
            <a:r>
              <a:rPr lang="it-IT" sz="2400" b="1" dirty="0" smtClean="0">
                <a:solidFill>
                  <a:srgbClr val="00B8AE"/>
                </a:solidFill>
                <a:latin typeface="Verbana"/>
                <a:ea typeface="+mn-ea"/>
                <a:cs typeface="+mn-cs"/>
              </a:rPr>
              <a:t>)</a:t>
            </a:r>
            <a:endParaRPr lang="sl-SI" sz="2400" b="1" dirty="0">
              <a:solidFill>
                <a:srgbClr val="00B8AE"/>
              </a:solidFill>
              <a:latin typeface="Verbana"/>
              <a:ea typeface="+mn-ea"/>
              <a:cs typeface="+mn-cs"/>
            </a:endParaRPr>
          </a:p>
        </p:txBody>
      </p:sp>
    </p:spTree>
    <p:extLst>
      <p:ext uri="{BB962C8B-B14F-4D97-AF65-F5344CB8AC3E}">
        <p14:creationId xmlns:p14="http://schemas.microsoft.com/office/powerpoint/2010/main" val="346028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158" y="1700808"/>
            <a:ext cx="7787208" cy="3705275"/>
          </a:xfrm>
        </p:spPr>
        <p:txBody>
          <a:bodyPr>
            <a:normAutofit/>
          </a:bodyPr>
          <a:lstStyle/>
          <a:p>
            <a:pPr marL="0" lvl="1" indent="0">
              <a:buNone/>
            </a:pPr>
            <a:r>
              <a:rPr lang="it-IT" sz="1600" dirty="0" smtClean="0">
                <a:solidFill>
                  <a:schemeClr val="accent1"/>
                </a:solidFill>
              </a:rPr>
              <a:t>Collection </a:t>
            </a:r>
            <a:r>
              <a:rPr lang="it-IT" sz="1600" dirty="0" err="1" smtClean="0">
                <a:solidFill>
                  <a:schemeClr val="accent1"/>
                </a:solidFill>
              </a:rPr>
              <a:t>of</a:t>
            </a:r>
            <a:r>
              <a:rPr lang="it-IT" sz="1600" dirty="0" smtClean="0">
                <a:solidFill>
                  <a:schemeClr val="accent1"/>
                </a:solidFill>
              </a:rPr>
              <a:t> </a:t>
            </a:r>
            <a:r>
              <a:rPr lang="it-IT" sz="1600" dirty="0" err="1" smtClean="0">
                <a:solidFill>
                  <a:schemeClr val="accent1"/>
                </a:solidFill>
              </a:rPr>
              <a:t>derelict</a:t>
            </a:r>
            <a:r>
              <a:rPr lang="it-IT" sz="1600" dirty="0" smtClean="0">
                <a:solidFill>
                  <a:schemeClr val="accent1"/>
                </a:solidFill>
              </a:rPr>
              <a:t> nylon </a:t>
            </a:r>
            <a:r>
              <a:rPr lang="it-IT" sz="1600" dirty="0" err="1" smtClean="0">
                <a:solidFill>
                  <a:schemeClr val="accent1"/>
                </a:solidFill>
              </a:rPr>
              <a:t>nets</a:t>
            </a:r>
            <a:r>
              <a:rPr lang="it-IT" sz="1600" dirty="0" smtClean="0">
                <a:solidFill>
                  <a:schemeClr val="accent1"/>
                </a:solidFill>
              </a:rPr>
              <a:t> </a:t>
            </a:r>
            <a:r>
              <a:rPr lang="it-IT" sz="1600" dirty="0" err="1" smtClean="0">
                <a:solidFill>
                  <a:schemeClr val="accent1"/>
                </a:solidFill>
              </a:rPr>
              <a:t>to</a:t>
            </a:r>
            <a:r>
              <a:rPr lang="it-IT" sz="1600" dirty="0" smtClean="0">
                <a:solidFill>
                  <a:schemeClr val="accent1"/>
                </a:solidFill>
              </a:rPr>
              <a:t> </a:t>
            </a:r>
            <a:r>
              <a:rPr lang="it-IT" sz="1600" dirty="0" err="1" smtClean="0">
                <a:solidFill>
                  <a:schemeClr val="accent1"/>
                </a:solidFill>
              </a:rPr>
              <a:t>be</a:t>
            </a:r>
            <a:r>
              <a:rPr lang="it-IT" sz="1600" dirty="0" smtClean="0">
                <a:solidFill>
                  <a:schemeClr val="accent1"/>
                </a:solidFill>
              </a:rPr>
              <a:t> </a:t>
            </a:r>
            <a:r>
              <a:rPr lang="it-IT" sz="1600" dirty="0" err="1" smtClean="0">
                <a:solidFill>
                  <a:schemeClr val="accent1"/>
                </a:solidFill>
              </a:rPr>
              <a:t>reclycled</a:t>
            </a:r>
            <a:r>
              <a:rPr lang="it-IT" sz="1600" dirty="0" smtClean="0">
                <a:solidFill>
                  <a:schemeClr val="accent1"/>
                </a:solidFill>
              </a:rPr>
              <a:t> </a:t>
            </a:r>
            <a:r>
              <a:rPr lang="it-IT" sz="1600" dirty="0" err="1" smtClean="0">
                <a:solidFill>
                  <a:schemeClr val="accent1"/>
                </a:solidFill>
              </a:rPr>
              <a:t>by</a:t>
            </a:r>
            <a:r>
              <a:rPr lang="it-IT" sz="1600" dirty="0" smtClean="0">
                <a:solidFill>
                  <a:schemeClr val="accent1"/>
                </a:solidFill>
              </a:rPr>
              <a:t> </a:t>
            </a:r>
            <a:r>
              <a:rPr lang="it-IT" sz="1600" dirty="0" err="1" smtClean="0">
                <a:solidFill>
                  <a:schemeClr val="accent1"/>
                </a:solidFill>
              </a:rPr>
              <a:t>Aquafil</a:t>
            </a:r>
            <a:r>
              <a:rPr lang="it-IT" sz="1600" dirty="0" smtClean="0">
                <a:solidFill>
                  <a:schemeClr val="accent1"/>
                </a:solidFill>
              </a:rPr>
              <a:t> (HSI) </a:t>
            </a:r>
            <a:r>
              <a:rPr lang="it-IT" sz="1600" dirty="0" err="1" smtClean="0">
                <a:solidFill>
                  <a:schemeClr val="accent1"/>
                </a:solidFill>
              </a:rPr>
              <a:t>to</a:t>
            </a:r>
            <a:r>
              <a:rPr lang="it-IT" sz="1600" dirty="0" smtClean="0">
                <a:solidFill>
                  <a:schemeClr val="accent1"/>
                </a:solidFill>
              </a:rPr>
              <a:t> produce </a:t>
            </a:r>
            <a:r>
              <a:rPr lang="it-IT" sz="1600" dirty="0" err="1" smtClean="0">
                <a:solidFill>
                  <a:schemeClr val="accent1"/>
                </a:solidFill>
              </a:rPr>
              <a:t>new</a:t>
            </a:r>
            <a:r>
              <a:rPr lang="it-IT" sz="1600" dirty="0" smtClean="0">
                <a:solidFill>
                  <a:schemeClr val="accent1"/>
                </a:solidFill>
              </a:rPr>
              <a:t> nylon </a:t>
            </a:r>
            <a:r>
              <a:rPr lang="it-IT" sz="1600" dirty="0" err="1" smtClean="0">
                <a:solidFill>
                  <a:schemeClr val="accent1"/>
                </a:solidFill>
              </a:rPr>
              <a:t>for</a:t>
            </a:r>
            <a:r>
              <a:rPr lang="it-IT" sz="1600" dirty="0" smtClean="0">
                <a:solidFill>
                  <a:schemeClr val="accent1"/>
                </a:solidFill>
              </a:rPr>
              <a:t> </a:t>
            </a:r>
            <a:r>
              <a:rPr lang="it-IT" sz="1600" dirty="0" err="1" smtClean="0">
                <a:solidFill>
                  <a:schemeClr val="accent1"/>
                </a:solidFill>
              </a:rPr>
              <a:t>carpets</a:t>
            </a:r>
            <a:r>
              <a:rPr lang="it-IT" sz="1600" dirty="0" smtClean="0">
                <a:solidFill>
                  <a:schemeClr val="accent1"/>
                </a:solidFill>
              </a:rPr>
              <a:t>, </a:t>
            </a:r>
            <a:r>
              <a:rPr lang="it-IT" sz="1600" dirty="0" err="1" smtClean="0">
                <a:solidFill>
                  <a:schemeClr val="accent1"/>
                </a:solidFill>
              </a:rPr>
              <a:t>socks</a:t>
            </a:r>
            <a:r>
              <a:rPr lang="it-IT" sz="1600" dirty="0" smtClean="0">
                <a:solidFill>
                  <a:schemeClr val="accent1"/>
                </a:solidFill>
              </a:rPr>
              <a:t> and </a:t>
            </a:r>
            <a:r>
              <a:rPr lang="it-IT" sz="1600" dirty="0" err="1" smtClean="0">
                <a:solidFill>
                  <a:schemeClr val="accent1"/>
                </a:solidFill>
              </a:rPr>
              <a:t>swimming</a:t>
            </a:r>
            <a:r>
              <a:rPr lang="it-IT" sz="1600" dirty="0" smtClean="0">
                <a:solidFill>
                  <a:schemeClr val="accent1"/>
                </a:solidFill>
              </a:rPr>
              <a:t> </a:t>
            </a:r>
            <a:r>
              <a:rPr lang="it-IT" sz="1600" dirty="0" err="1" smtClean="0">
                <a:solidFill>
                  <a:schemeClr val="accent1"/>
                </a:solidFill>
              </a:rPr>
              <a:t>cloths</a:t>
            </a:r>
            <a:endParaRPr lang="it-IT" sz="1600" dirty="0">
              <a:solidFill>
                <a:schemeClr val="accent1"/>
              </a:solidFill>
            </a:endParaRPr>
          </a:p>
        </p:txBody>
      </p:sp>
      <p:pic>
        <p:nvPicPr>
          <p:cNvPr id="2051" name="Picture 3" descr="C:\Users\Flavia\AppData\Local\Microsoft\Windows\Temporary Internet Files\Content.Outlook\M3SYNYK6\280514 eerste transport Healthy Seas 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500" y="3284984"/>
            <a:ext cx="3288485" cy="24663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Flavia\Documents\FLAVIA LAVORO\Flavia\PROGETTI\IPA SLOVENIA\REALIZZAZIONE PROGETTO\WP6\INCONTRI DISTRIBUZIONE GADGET\FOTO ANCONA\IMG_0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3" y="3284984"/>
            <a:ext cx="3288485" cy="246636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99592" y="908720"/>
            <a:ext cx="7787208" cy="86895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en-US" sz="2400" b="1" dirty="0" err="1" smtClean="0">
                <a:solidFill>
                  <a:srgbClr val="00B8AE"/>
                </a:solidFill>
              </a:rPr>
              <a:t>DeFishGear</a:t>
            </a:r>
            <a:r>
              <a:rPr lang="en-US" sz="2400" b="1" dirty="0" smtClean="0">
                <a:solidFill>
                  <a:srgbClr val="00B8AE"/>
                </a:solidFill>
              </a:rPr>
              <a:t> </a:t>
            </a:r>
            <a:r>
              <a:rPr lang="en-US" sz="2400" dirty="0" smtClean="0">
                <a:solidFill>
                  <a:srgbClr val="00B8AE"/>
                </a:solidFill>
              </a:rPr>
              <a:t>Fishing for litter and nets </a:t>
            </a:r>
            <a:r>
              <a:rPr lang="sl-SI" sz="2400" dirty="0" smtClean="0">
                <a:solidFill>
                  <a:srgbClr val="00B8AE"/>
                </a:solidFill>
              </a:rPr>
              <a:t/>
            </a:r>
            <a:br>
              <a:rPr lang="sl-SI" sz="2400" dirty="0" smtClean="0">
                <a:solidFill>
                  <a:srgbClr val="00B8AE"/>
                </a:solidFill>
              </a:rPr>
            </a:br>
            <a:endParaRPr lang="sl-SI" sz="2400" dirty="0">
              <a:solidFill>
                <a:srgbClr val="00B8AE"/>
              </a:solidFill>
            </a:endParaRPr>
          </a:p>
        </p:txBody>
      </p:sp>
    </p:spTree>
    <p:extLst>
      <p:ext uri="{BB962C8B-B14F-4D97-AF65-F5344CB8AC3E}">
        <p14:creationId xmlns:p14="http://schemas.microsoft.com/office/powerpoint/2010/main" val="311274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55600" indent="0">
              <a:buNone/>
            </a:pPr>
            <a:r>
              <a:rPr lang="en-US" sz="2000" dirty="0" smtClean="0">
                <a:solidFill>
                  <a:schemeClr val="accent1"/>
                </a:solidFill>
              </a:rPr>
              <a:t>Problems linked to the management of litter/nets after collecting at sea</a:t>
            </a:r>
            <a:r>
              <a:rPr lang="it-IT" sz="2000" dirty="0" smtClean="0">
                <a:solidFill>
                  <a:schemeClr val="accent1"/>
                </a:solidFill>
              </a:rPr>
              <a:t>.</a:t>
            </a:r>
          </a:p>
          <a:p>
            <a:pPr marL="355600" indent="0">
              <a:buNone/>
            </a:pPr>
            <a:endParaRPr lang="sl-SI" sz="2000" dirty="0">
              <a:solidFill>
                <a:schemeClr val="accent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029" y="2852936"/>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899592" y="692696"/>
            <a:ext cx="7787208" cy="868958"/>
          </a:xfrm>
        </p:spPr>
        <p:txBody>
          <a:bodyPr>
            <a:normAutofit/>
          </a:bodyPr>
          <a:lstStyle/>
          <a:p>
            <a:r>
              <a:rPr lang="en-US" sz="2400" dirty="0" err="1">
                <a:solidFill>
                  <a:srgbClr val="00B8AE"/>
                </a:solidFill>
                <a:latin typeface="Verbana"/>
                <a:ea typeface="+mn-ea"/>
                <a:cs typeface="+mn-cs"/>
              </a:rPr>
              <a:t>DeFishGear</a:t>
            </a:r>
            <a:r>
              <a:rPr lang="en-US" sz="2400" b="1" dirty="0">
                <a:solidFill>
                  <a:srgbClr val="00B8AE"/>
                </a:solidFill>
                <a:latin typeface="Verbana"/>
                <a:ea typeface="+mn-ea"/>
                <a:cs typeface="+mn-cs"/>
              </a:rPr>
              <a:t> </a:t>
            </a:r>
            <a:r>
              <a:rPr lang="it-IT" sz="2400" b="1" dirty="0" err="1" smtClean="0">
                <a:solidFill>
                  <a:srgbClr val="00B8AE"/>
                </a:solidFill>
                <a:latin typeface="Verbana"/>
                <a:ea typeface="+mn-ea"/>
                <a:cs typeface="+mn-cs"/>
              </a:rPr>
              <a:t>Problems</a:t>
            </a:r>
            <a:endParaRPr lang="sl-SI" sz="2400" b="1" dirty="0">
              <a:solidFill>
                <a:srgbClr val="00B8AE"/>
              </a:solidFill>
              <a:latin typeface="Verbana"/>
              <a:ea typeface="+mn-ea"/>
              <a:cs typeface="+mn-cs"/>
            </a:endParaRPr>
          </a:p>
        </p:txBody>
      </p:sp>
    </p:spTree>
    <p:extLst>
      <p:ext uri="{BB962C8B-B14F-4D97-AF65-F5344CB8AC3E}">
        <p14:creationId xmlns:p14="http://schemas.microsoft.com/office/powerpoint/2010/main" val="3562419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548680"/>
            <a:ext cx="7546032" cy="1930226"/>
          </a:xfrm>
        </p:spPr>
        <p:txBody>
          <a:bodyPr>
            <a:normAutofit/>
          </a:bodyPr>
          <a:lstStyle/>
          <a:p>
            <a:r>
              <a:rPr lang="en-US" sz="1800" dirty="0" smtClean="0"/>
              <a:t>A special value comes from a specific action of involvement of the fishery sector, citizens </a:t>
            </a:r>
            <a:r>
              <a:rPr lang="en-US" sz="1800" dirty="0"/>
              <a:t>and policy-makers, </a:t>
            </a:r>
            <a:r>
              <a:rPr lang="en-US" sz="1800" dirty="0" smtClean="0"/>
              <a:t>to </a:t>
            </a:r>
            <a:r>
              <a:rPr lang="en-US" sz="1800" dirty="0"/>
              <a:t>contribute to change practices and culture.</a:t>
            </a:r>
            <a:endParaRPr lang="it-IT" sz="1800" dirty="0"/>
          </a:p>
        </p:txBody>
      </p:sp>
      <p:pic>
        <p:nvPicPr>
          <p:cNvPr id="8194" name="Picture 2" descr="C:\Users\Flavia\AppData\Local\Microsoft\Windows\Temporary Internet Files\Content.Outlook\M3SYNYK6\Foto_19-24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204864"/>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91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980728"/>
            <a:ext cx="8229600" cy="576064"/>
          </a:xfrm>
        </p:spPr>
        <p:txBody>
          <a:bodyPr>
            <a:normAutofit/>
          </a:bodyPr>
          <a:lstStyle/>
          <a:p>
            <a:r>
              <a:rPr lang="en-US" sz="2200" b="1" dirty="0" smtClean="0"/>
              <a:t>Before…</a:t>
            </a:r>
            <a:endParaRPr lang="it-IT" sz="2200" b="1" dirty="0"/>
          </a:p>
        </p:txBody>
      </p:sp>
      <p:pic>
        <p:nvPicPr>
          <p:cNvPr id="14338"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764704"/>
            <a:ext cx="576000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799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043608" y="980728"/>
            <a:ext cx="8229600"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en-US" sz="2200" b="1" dirty="0" smtClean="0"/>
              <a:t>After…</a:t>
            </a:r>
            <a:endParaRPr lang="it-IT" sz="2200" b="1" dirty="0"/>
          </a:p>
        </p:txBody>
      </p:sp>
      <p:pic>
        <p:nvPicPr>
          <p:cNvPr id="15362"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692696"/>
            <a:ext cx="576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799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772816"/>
            <a:ext cx="4870347" cy="3168352"/>
          </a:xfrm>
        </p:spPr>
        <p:txBody>
          <a:bodyPr>
            <a:noAutofit/>
          </a:bodyPr>
          <a:lstStyle/>
          <a:p>
            <a:pPr marL="0" indent="0">
              <a:buNone/>
            </a:pPr>
            <a:r>
              <a:rPr lang="en-US" sz="2400" dirty="0" smtClean="0">
                <a:solidFill>
                  <a:schemeClr val="accent1"/>
                </a:solidFill>
              </a:rPr>
              <a:t>The main objectives of these activities are to reduce marine litter pollution in the Adriatic coastal waters and collect derelict fishing gear by involving fishermen and other stakeholders in the foreseen activities.</a:t>
            </a:r>
          </a:p>
        </p:txBody>
      </p:sp>
      <p:sp>
        <p:nvSpPr>
          <p:cNvPr id="5" name="Titolo 4"/>
          <p:cNvSpPr>
            <a:spLocks noGrp="1"/>
          </p:cNvSpPr>
          <p:nvPr>
            <p:ph type="title"/>
          </p:nvPr>
        </p:nvSpPr>
        <p:spPr>
          <a:xfrm>
            <a:off x="1043608" y="836712"/>
            <a:ext cx="3888432" cy="990600"/>
          </a:xfrm>
        </p:spPr>
        <p:txBody>
          <a:bodyPr>
            <a:normAutofit/>
          </a:bodyPr>
          <a:lstStyle/>
          <a:p>
            <a:r>
              <a:rPr lang="it-IT" sz="3200" b="1" dirty="0" err="1"/>
              <a:t>Objectives</a:t>
            </a:r>
            <a:endParaRPr lang="it-IT" sz="3200" b="1" dirty="0"/>
          </a:p>
        </p:txBody>
      </p:sp>
      <p:pic>
        <p:nvPicPr>
          <p:cNvPr id="2050" name="Picture 2" descr="C:\Users\Flavia\Documents\FLAVIA LAVORO\Flavia\PROGETTI\IPA SLOVENIA\REALIZZAZIONE PROGETTO\WP2\Image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 t="6" r="-138" b="12956"/>
          <a:stretch/>
        </p:blipFill>
        <p:spPr bwMode="auto">
          <a:xfrm>
            <a:off x="6090692" y="4365104"/>
            <a:ext cx="2880000" cy="177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620688"/>
            <a:ext cx="2880000" cy="177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492896"/>
            <a:ext cx="2880000" cy="177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707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sl-SI" dirty="0" err="1" smtClean="0"/>
              <a:t>Thank</a:t>
            </a:r>
            <a:r>
              <a:rPr lang="sl-SI" dirty="0" smtClean="0"/>
              <a:t> </a:t>
            </a:r>
            <a:r>
              <a:rPr lang="sl-SI" dirty="0" err="1" smtClean="0"/>
              <a:t>you</a:t>
            </a:r>
            <a:r>
              <a:rPr lang="sl-SI" dirty="0" smtClean="0"/>
              <a:t> </a:t>
            </a:r>
            <a:r>
              <a:rPr lang="sl-SI" dirty="0" err="1" smtClean="0"/>
              <a:t>very</a:t>
            </a:r>
            <a:r>
              <a:rPr lang="sl-SI" dirty="0" smtClean="0"/>
              <a:t> </a:t>
            </a:r>
            <a:r>
              <a:rPr lang="sl-SI" dirty="0" err="1" smtClean="0"/>
              <a:t>much</a:t>
            </a:r>
            <a:r>
              <a:rPr lang="sl-SI" dirty="0" smtClean="0"/>
              <a:t> </a:t>
            </a:r>
            <a:r>
              <a:rPr lang="sl-SI" dirty="0" err="1" smtClean="0"/>
              <a:t>for</a:t>
            </a:r>
            <a:r>
              <a:rPr lang="sl-SI" dirty="0" smtClean="0"/>
              <a:t> </a:t>
            </a:r>
            <a:r>
              <a:rPr lang="sl-SI" dirty="0" err="1" smtClean="0"/>
              <a:t>your</a:t>
            </a:r>
            <a:r>
              <a:rPr lang="sl-SI" dirty="0" smtClean="0"/>
              <a:t> </a:t>
            </a:r>
            <a:r>
              <a:rPr lang="sl-SI" dirty="0" err="1" smtClean="0"/>
              <a:t>attention</a:t>
            </a:r>
            <a:endParaRPr lang="en-US" dirty="0"/>
          </a:p>
        </p:txBody>
      </p:sp>
      <p:sp>
        <p:nvSpPr>
          <p:cNvPr id="5" name="Subtitle 4"/>
          <p:cNvSpPr>
            <a:spLocks noGrp="1"/>
          </p:cNvSpPr>
          <p:nvPr>
            <p:ph type="subTitle" idx="1"/>
          </p:nvPr>
        </p:nvSpPr>
        <p:spPr>
          <a:xfrm>
            <a:off x="1418976" y="4977209"/>
            <a:ext cx="6400800" cy="1514821"/>
          </a:xfrm>
        </p:spPr>
        <p:txBody>
          <a:bodyPr/>
          <a:lstStyle/>
          <a:p>
            <a:r>
              <a:rPr lang="it-IT" b="0" dirty="0" smtClean="0"/>
              <a:t>Paolo </a:t>
            </a:r>
            <a:r>
              <a:rPr lang="it-IT" b="0" dirty="0"/>
              <a:t>Pelusi</a:t>
            </a:r>
          </a:p>
          <a:p>
            <a:r>
              <a:rPr lang="it-IT" dirty="0" err="1"/>
              <a:t>Mediterranean</a:t>
            </a:r>
            <a:r>
              <a:rPr lang="it-IT" dirty="0"/>
              <a:t> </a:t>
            </a:r>
            <a:r>
              <a:rPr lang="it-IT" dirty="0" err="1"/>
              <a:t>Consortium</a:t>
            </a:r>
            <a:endParaRPr lang="sl-SI"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339" y="5085184"/>
            <a:ext cx="57943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4823" y="4077072"/>
            <a:ext cx="9144000" cy="523220"/>
          </a:xfrm>
          <a:prstGeom prst="rect">
            <a:avLst/>
          </a:prstGeom>
          <a:solidFill>
            <a:schemeClr val="accent1">
              <a:lumMod val="20000"/>
              <a:lumOff val="80000"/>
            </a:schemeClr>
          </a:solidFill>
        </p:spPr>
        <p:txBody>
          <a:bodyPr wrap="square">
            <a:spAutoFit/>
          </a:bodyPr>
          <a:lstStyle/>
          <a:p>
            <a:pPr algn="ctr"/>
            <a:r>
              <a:rPr lang="en-US" sz="2800" b="1" dirty="0" smtClean="0">
                <a:solidFill>
                  <a:srgbClr val="0070C0"/>
                </a:solidFill>
                <a:ea typeface="Calibri"/>
                <a:cs typeface="Times New Roman"/>
              </a:rPr>
              <a:t> - Fishing </a:t>
            </a:r>
            <a:r>
              <a:rPr lang="en-US" sz="2800" b="1" dirty="0">
                <a:solidFill>
                  <a:srgbClr val="0070C0"/>
                </a:solidFill>
                <a:ea typeface="Calibri"/>
                <a:cs typeface="Times New Roman"/>
              </a:rPr>
              <a:t>for litter pilot </a:t>
            </a:r>
            <a:r>
              <a:rPr lang="en-US" sz="2800" b="1" dirty="0" smtClean="0">
                <a:solidFill>
                  <a:srgbClr val="0070C0"/>
                </a:solidFill>
                <a:ea typeface="Calibri"/>
                <a:cs typeface="Times New Roman"/>
              </a:rPr>
              <a:t>activities -  </a:t>
            </a:r>
            <a:endParaRPr lang="it-IT" sz="2800" b="1" dirty="0">
              <a:solidFill>
                <a:srgbClr val="0070C0"/>
              </a:solidFill>
            </a:endParaRPr>
          </a:p>
        </p:txBody>
      </p:sp>
    </p:spTree>
    <p:extLst>
      <p:ext uri="{BB962C8B-B14F-4D97-AF65-F5344CB8AC3E}">
        <p14:creationId xmlns:p14="http://schemas.microsoft.com/office/powerpoint/2010/main" val="2115505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99592" y="1555994"/>
            <a:ext cx="3744416" cy="4353347"/>
          </a:xfrm>
        </p:spPr>
        <p:txBody>
          <a:bodyPr>
            <a:normAutofit fontScale="92500" lnSpcReduction="10000"/>
          </a:bodyPr>
          <a:lstStyle/>
          <a:p>
            <a:pPr marL="0" indent="0">
              <a:buNone/>
            </a:pPr>
            <a:r>
              <a:rPr lang="en-US" sz="2400" dirty="0">
                <a:solidFill>
                  <a:schemeClr val="accent1"/>
                </a:solidFill>
              </a:rPr>
              <a:t>These objectives will be achieved by setting out a system for collection and (where possible) recycling of derelict fishing gear. In addition, collection of floating litter and litter from the sea bottom, including the so called "ghost nets", </a:t>
            </a:r>
            <a:r>
              <a:rPr lang="en-US" sz="2400" dirty="0" smtClean="0">
                <a:solidFill>
                  <a:schemeClr val="accent1"/>
                </a:solidFill>
              </a:rPr>
              <a:t>are carried </a:t>
            </a:r>
            <a:r>
              <a:rPr lang="en-US" sz="2400" dirty="0">
                <a:solidFill>
                  <a:schemeClr val="accent1"/>
                </a:solidFill>
              </a:rPr>
              <a:t>on in collaboration with fishermen. </a:t>
            </a:r>
            <a:endParaRPr lang="it-IT" sz="2400" dirty="0">
              <a:solidFill>
                <a:schemeClr val="accent1"/>
              </a:solidFill>
            </a:endParaRPr>
          </a:p>
          <a:p>
            <a:endParaRPr lang="it-IT" dirty="0"/>
          </a:p>
        </p:txBody>
      </p:sp>
      <p:sp>
        <p:nvSpPr>
          <p:cNvPr id="4" name="Titolo 4"/>
          <p:cNvSpPr>
            <a:spLocks noGrp="1"/>
          </p:cNvSpPr>
          <p:nvPr>
            <p:ph type="title"/>
          </p:nvPr>
        </p:nvSpPr>
        <p:spPr>
          <a:xfrm>
            <a:off x="971600" y="548680"/>
            <a:ext cx="3888432" cy="990600"/>
          </a:xfrm>
        </p:spPr>
        <p:txBody>
          <a:bodyPr>
            <a:normAutofit/>
          </a:bodyPr>
          <a:lstStyle/>
          <a:p>
            <a:r>
              <a:rPr lang="it-IT" sz="3200" b="1" dirty="0" err="1"/>
              <a:t>Objectives</a:t>
            </a:r>
            <a:endParaRPr lang="it-IT" sz="3200" b="1" dirty="0"/>
          </a:p>
        </p:txBody>
      </p:sp>
      <p:pic>
        <p:nvPicPr>
          <p:cNvPr id="2050" name="Picture 2" descr="C:\Users\Flavia\AppData\Local\Microsoft\Windows\Temporary Internet Files\Content.Outlook\M3SYNYK6\lampedusa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916832"/>
            <a:ext cx="4352296" cy="288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738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836712"/>
            <a:ext cx="8229600" cy="714356"/>
          </a:xfrm>
        </p:spPr>
        <p:txBody>
          <a:bodyPr>
            <a:normAutofit/>
          </a:bodyPr>
          <a:lstStyle/>
          <a:p>
            <a:r>
              <a:rPr lang="en-US" sz="3200" b="1" dirty="0" smtClean="0">
                <a:solidFill>
                  <a:schemeClr val="accent1"/>
                </a:solidFill>
              </a:rPr>
              <a:t>Activities</a:t>
            </a:r>
            <a:endParaRPr lang="el-GR" sz="3200" b="1" dirty="0">
              <a:solidFill>
                <a:schemeClr val="accent1"/>
              </a:solidFill>
            </a:endParaRPr>
          </a:p>
        </p:txBody>
      </p:sp>
      <p:graphicFrame>
        <p:nvGraphicFramePr>
          <p:cNvPr id="4" name="Diagramma 3"/>
          <p:cNvGraphicFramePr/>
          <p:nvPr>
            <p:extLst>
              <p:ext uri="{D42A27DB-BD31-4B8C-83A1-F6EECF244321}">
                <p14:modId xmlns:p14="http://schemas.microsoft.com/office/powerpoint/2010/main" val="93728481"/>
              </p:ext>
            </p:extLst>
          </p:nvPr>
        </p:nvGraphicFramePr>
        <p:xfrm>
          <a:off x="467544" y="1700808"/>
          <a:ext cx="734481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2114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104" y="836712"/>
            <a:ext cx="8229600" cy="439718"/>
          </a:xfrm>
        </p:spPr>
        <p:txBody>
          <a:bodyPr>
            <a:normAutofit fontScale="90000"/>
          </a:bodyPr>
          <a:lstStyle/>
          <a:p>
            <a:pPr algn="l"/>
            <a:r>
              <a:rPr lang="en-US" sz="3200" b="1" dirty="0">
                <a:solidFill>
                  <a:schemeClr val="accent1"/>
                </a:solidFill>
              </a:rPr>
              <a:t>E</a:t>
            </a:r>
            <a:r>
              <a:rPr lang="en-US" sz="3200" b="1" dirty="0" smtClean="0">
                <a:solidFill>
                  <a:schemeClr val="accent1"/>
                </a:solidFill>
              </a:rPr>
              <a:t>xpected outcomes</a:t>
            </a:r>
            <a:endParaRPr lang="el-GR" sz="3200" b="1" dirty="0">
              <a:solidFill>
                <a:schemeClr val="accent1"/>
              </a:solidFill>
            </a:endParaRPr>
          </a:p>
        </p:txBody>
      </p:sp>
      <p:sp>
        <p:nvSpPr>
          <p:cNvPr id="12" name="Content Placeholder 11"/>
          <p:cNvSpPr>
            <a:spLocks noGrp="1"/>
          </p:cNvSpPr>
          <p:nvPr>
            <p:ph idx="1"/>
          </p:nvPr>
        </p:nvSpPr>
        <p:spPr>
          <a:xfrm>
            <a:off x="907695" y="1412776"/>
            <a:ext cx="8215370" cy="4525963"/>
          </a:xfrm>
        </p:spPr>
        <p:txBody>
          <a:bodyPr>
            <a:normAutofit fontScale="92500" lnSpcReduction="20000"/>
          </a:bodyPr>
          <a:lstStyle/>
          <a:p>
            <a:pPr marL="0" indent="0">
              <a:buNone/>
            </a:pPr>
            <a:r>
              <a:rPr lang="en-US" sz="2000" u="sng" dirty="0">
                <a:solidFill>
                  <a:schemeClr val="accent1"/>
                </a:solidFill>
              </a:rPr>
              <a:t>Direct results</a:t>
            </a:r>
            <a:endParaRPr lang="it-IT" sz="2000" dirty="0">
              <a:solidFill>
                <a:schemeClr val="accent1"/>
              </a:solidFill>
            </a:endParaRPr>
          </a:p>
          <a:p>
            <a:pPr lvl="0"/>
            <a:r>
              <a:rPr lang="en-US" sz="2000" dirty="0"/>
              <a:t>reduce marine litter pollution in the Adriatic coastal waters </a:t>
            </a:r>
            <a:endParaRPr lang="it-IT" sz="2000" dirty="0"/>
          </a:p>
          <a:p>
            <a:pPr lvl="0"/>
            <a:r>
              <a:rPr lang="en-US" sz="2000" dirty="0"/>
              <a:t>setting out of a system for collection and recycling of derelict fishing gear</a:t>
            </a:r>
            <a:endParaRPr lang="it-IT" sz="2000" dirty="0"/>
          </a:p>
          <a:p>
            <a:pPr lvl="0"/>
            <a:r>
              <a:rPr lang="en-US" sz="2000" dirty="0" smtClean="0"/>
              <a:t>cleaning of the sea collecting floating </a:t>
            </a:r>
            <a:r>
              <a:rPr lang="en-US" sz="2000" dirty="0"/>
              <a:t>litter and litter from the sea bottom, including the so called "ghost nets"</a:t>
            </a:r>
            <a:endParaRPr lang="it-IT" sz="2000" dirty="0"/>
          </a:p>
          <a:p>
            <a:pPr lvl="0"/>
            <a:r>
              <a:rPr lang="en-US" sz="2000" dirty="0"/>
              <a:t>awareness on significance of the problem within the fishing sector and amongst citizens and policy-makers</a:t>
            </a:r>
            <a:endParaRPr lang="it-IT" sz="2000" dirty="0"/>
          </a:p>
          <a:p>
            <a:pPr lvl="0"/>
            <a:r>
              <a:rPr lang="en-US" sz="2000" dirty="0"/>
              <a:t>guidelines elaboration for the future ICZM implementation</a:t>
            </a:r>
            <a:endParaRPr lang="it-IT" sz="2000" dirty="0"/>
          </a:p>
          <a:p>
            <a:pPr marL="0" indent="0">
              <a:buNone/>
            </a:pPr>
            <a:r>
              <a:rPr lang="en-US" sz="2000" dirty="0"/>
              <a:t> </a:t>
            </a:r>
            <a:endParaRPr lang="it-IT" sz="2000" dirty="0"/>
          </a:p>
          <a:p>
            <a:pPr marL="0" indent="0">
              <a:buNone/>
            </a:pPr>
            <a:r>
              <a:rPr lang="en-US" sz="2000" u="sng" dirty="0">
                <a:solidFill>
                  <a:schemeClr val="accent1"/>
                </a:solidFill>
              </a:rPr>
              <a:t>Indirect results</a:t>
            </a:r>
            <a:endParaRPr lang="it-IT" sz="2000" dirty="0">
              <a:solidFill>
                <a:schemeClr val="accent1"/>
              </a:solidFill>
            </a:endParaRPr>
          </a:p>
          <a:p>
            <a:pPr lvl="0"/>
            <a:r>
              <a:rPr lang="en-US" sz="2000" dirty="0"/>
              <a:t>reach a restoration of coastal marine environments</a:t>
            </a:r>
            <a:endParaRPr lang="it-IT" sz="2000" dirty="0"/>
          </a:p>
          <a:p>
            <a:pPr lvl="0"/>
            <a:r>
              <a:rPr lang="en-US" sz="2000" dirty="0"/>
              <a:t>improve perception of the marine environment </a:t>
            </a:r>
            <a:r>
              <a:rPr lang="en-US" sz="2000" dirty="0" smtClean="0"/>
              <a:t> status by </a:t>
            </a:r>
            <a:r>
              <a:rPr lang="en-US" sz="2000" dirty="0"/>
              <a:t>fishermen</a:t>
            </a:r>
            <a:endParaRPr lang="it-IT" sz="2000" dirty="0"/>
          </a:p>
          <a:p>
            <a:pPr lvl="0"/>
            <a:r>
              <a:rPr lang="en-US" sz="2000" dirty="0"/>
              <a:t>influence policy-makers on marine litter </a:t>
            </a:r>
            <a:r>
              <a:rPr lang="en-US" sz="2000" dirty="0" smtClean="0"/>
              <a:t>management</a:t>
            </a:r>
            <a:endParaRPr lang="en-US" sz="2000" b="0" i="0" u="none" strike="noStrike" dirty="0" smtClean="0">
              <a:solidFill>
                <a:srgbClr val="000000"/>
              </a:solidFill>
              <a:latin typeface="Arial"/>
            </a:endParaRPr>
          </a:p>
          <a:p>
            <a:pPr>
              <a:buBlip>
                <a:blip r:embed="rId2"/>
              </a:buBlip>
            </a:pPr>
            <a:endParaRPr lang="en-US" sz="2000" b="0" i="0" u="none" strike="noStrike" dirty="0" smtClean="0">
              <a:solidFill>
                <a:srgbClr val="000000"/>
              </a:solidFill>
              <a:latin typeface="Arial"/>
            </a:endParaRPr>
          </a:p>
          <a:p>
            <a:pPr>
              <a:buBlip>
                <a:blip r:embed="rId2"/>
              </a:buBlip>
            </a:pPr>
            <a:endParaRPr lang="en-US" sz="2000" b="0" i="0" u="none" strike="noStrike" dirty="0" smtClean="0">
              <a:solidFill>
                <a:srgbClr val="000000"/>
              </a:solidFill>
              <a:latin typeface="Arial"/>
            </a:endParaRPr>
          </a:p>
          <a:p>
            <a:pPr>
              <a:buBlip>
                <a:blip r:embed="rId2"/>
              </a:buBlip>
            </a:pPr>
            <a:endParaRPr lang="en-US" sz="2000" b="0" i="0" u="none" strike="noStrike" dirty="0" smtClean="0">
              <a:solidFill>
                <a:srgbClr val="000000"/>
              </a:solidFill>
              <a:latin typeface="Arial"/>
            </a:endParaRPr>
          </a:p>
          <a:p>
            <a:pPr marL="0" indent="0">
              <a:buNone/>
            </a:pPr>
            <a:endParaRPr lang="en-US" sz="2000" b="0" i="0" u="none" strike="noStrike" dirty="0" smtClean="0">
              <a:solidFill>
                <a:srgbClr val="000000"/>
              </a:solidFill>
              <a:latin typeface="Arial"/>
            </a:endParaRPr>
          </a:p>
          <a:p>
            <a:pPr>
              <a:buBlip>
                <a:blip r:embed="rId2"/>
              </a:buBlip>
            </a:pPr>
            <a:endParaRPr lang="en-US" sz="2000" b="0" i="0" u="none" strike="noStrike" dirty="0" smtClean="0">
              <a:solidFill>
                <a:srgbClr val="000000"/>
              </a:solidFill>
              <a:latin typeface="Arial"/>
            </a:endParaRPr>
          </a:p>
          <a:p>
            <a:pPr>
              <a:buBlip>
                <a:blip r:embed="rId2"/>
              </a:buBlip>
            </a:pPr>
            <a:endParaRPr lang="el-GR" sz="2000" dirty="0"/>
          </a:p>
        </p:txBody>
      </p:sp>
    </p:spTree>
    <p:extLst>
      <p:ext uri="{BB962C8B-B14F-4D97-AF65-F5344CB8AC3E}">
        <p14:creationId xmlns:p14="http://schemas.microsoft.com/office/powerpoint/2010/main" val="3932295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58061894"/>
              </p:ext>
            </p:extLst>
          </p:nvPr>
        </p:nvGraphicFramePr>
        <p:xfrm>
          <a:off x="1327621" y="1772816"/>
          <a:ext cx="7128792"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olo 4"/>
          <p:cNvSpPr>
            <a:spLocks noGrp="1"/>
          </p:cNvSpPr>
          <p:nvPr>
            <p:ph type="title"/>
          </p:nvPr>
        </p:nvSpPr>
        <p:spPr>
          <a:xfrm>
            <a:off x="853781" y="692696"/>
            <a:ext cx="8229600" cy="990600"/>
          </a:xfrm>
        </p:spPr>
        <p:txBody>
          <a:bodyPr>
            <a:normAutofit/>
          </a:bodyPr>
          <a:lstStyle/>
          <a:p>
            <a:r>
              <a:rPr lang="it-IT" b="1" dirty="0" smtClean="0"/>
              <a:t>The</a:t>
            </a:r>
            <a:r>
              <a:rPr lang="en-US" b="1" dirty="0" smtClean="0"/>
              <a:t> WP6 Team</a:t>
            </a:r>
            <a:endParaRPr lang="it-IT" dirty="0"/>
          </a:p>
        </p:txBody>
      </p:sp>
    </p:spTree>
    <p:extLst>
      <p:ext uri="{BB962C8B-B14F-4D97-AF65-F5344CB8AC3E}">
        <p14:creationId xmlns:p14="http://schemas.microsoft.com/office/powerpoint/2010/main" val="1467028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3781" y="825841"/>
            <a:ext cx="7787208" cy="796950"/>
          </a:xfrm>
        </p:spPr>
        <p:txBody>
          <a:bodyPr>
            <a:normAutofit/>
          </a:bodyPr>
          <a:lstStyle/>
          <a:p>
            <a:r>
              <a:rPr lang="it-IT" b="1" dirty="0" err="1" smtClean="0"/>
              <a:t>Locations</a:t>
            </a:r>
            <a:endParaRPr lang="it-IT" b="1" dirty="0"/>
          </a:p>
        </p:txBody>
      </p:sp>
      <p:pic>
        <p:nvPicPr>
          <p:cNvPr id="1026" name="Picture 2" descr="http://www.online-news.it/wp-content/uploads/2011/04/ipaadriati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562" y="2132856"/>
            <a:ext cx="3971477" cy="3021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la 3"/>
          <p:cNvGraphicFramePr>
            <a:graphicFrameLocks noGrp="1"/>
          </p:cNvGraphicFramePr>
          <p:nvPr>
            <p:extLst>
              <p:ext uri="{D42A27DB-BD31-4B8C-83A1-F6EECF244321}">
                <p14:modId xmlns:p14="http://schemas.microsoft.com/office/powerpoint/2010/main" val="3413803243"/>
              </p:ext>
            </p:extLst>
          </p:nvPr>
        </p:nvGraphicFramePr>
        <p:xfrm>
          <a:off x="5004046" y="1295212"/>
          <a:ext cx="3967500" cy="4975857"/>
        </p:xfrm>
        <a:graphic>
          <a:graphicData uri="http://schemas.openxmlformats.org/drawingml/2006/table">
            <a:tbl>
              <a:tblPr firstRow="1">
                <a:tableStyleId>{3C2FFA5D-87B4-456A-9821-1D502468CF0F}</a:tableStyleId>
              </a:tblPr>
              <a:tblGrid>
                <a:gridCol w="1270245"/>
                <a:gridCol w="604506"/>
                <a:gridCol w="697583"/>
                <a:gridCol w="697583"/>
                <a:gridCol w="697583"/>
              </a:tblGrid>
              <a:tr h="326272">
                <a:tc>
                  <a:txBody>
                    <a:bodyPr/>
                    <a:lstStyle/>
                    <a:p>
                      <a:pPr algn="ctr" fontAlgn="b"/>
                      <a:r>
                        <a:rPr lang="it-IT" sz="1400" b="1" u="none" strike="noStrike" dirty="0" smtClean="0">
                          <a:effectLst/>
                        </a:rPr>
                        <a:t>STATES/FB</a:t>
                      </a:r>
                      <a:endParaRPr lang="it-IT" sz="1400" b="1" i="0" u="none" strike="noStrike" dirty="0">
                        <a:solidFill>
                          <a:srgbClr val="000000"/>
                        </a:solidFill>
                        <a:effectLst/>
                        <a:latin typeface="Calibri"/>
                      </a:endParaRPr>
                    </a:p>
                  </a:txBody>
                  <a:tcPr marL="8374" marR="8374" marT="8374" marB="0" anchor="b"/>
                </a:tc>
                <a:tc>
                  <a:txBody>
                    <a:bodyPr/>
                    <a:lstStyle/>
                    <a:p>
                      <a:pPr algn="ctr" fontAlgn="b"/>
                      <a:r>
                        <a:rPr lang="it-IT" sz="1400" b="1" u="none" strike="noStrike" dirty="0" err="1">
                          <a:effectLst/>
                        </a:rPr>
                        <a:t>Act</a:t>
                      </a:r>
                      <a:r>
                        <a:rPr lang="it-IT" sz="1400" b="1" u="none" strike="noStrike" dirty="0">
                          <a:effectLst/>
                        </a:rPr>
                        <a:t>. 6.1 </a:t>
                      </a:r>
                      <a:endParaRPr lang="it-IT" sz="1400" b="1" i="0" u="none" strike="noStrike" dirty="0">
                        <a:solidFill>
                          <a:srgbClr val="000000"/>
                        </a:solidFill>
                        <a:effectLst/>
                        <a:latin typeface="Calibri"/>
                      </a:endParaRPr>
                    </a:p>
                  </a:txBody>
                  <a:tcPr marL="8374" marR="8374" marT="8374" marB="0" anchor="b"/>
                </a:tc>
                <a:tc>
                  <a:txBody>
                    <a:bodyPr/>
                    <a:lstStyle/>
                    <a:p>
                      <a:pPr algn="ctr" fontAlgn="b"/>
                      <a:r>
                        <a:rPr lang="it-IT" sz="1400" b="1" u="none" strike="noStrike" dirty="0" err="1">
                          <a:effectLst/>
                        </a:rPr>
                        <a:t>Act</a:t>
                      </a:r>
                      <a:r>
                        <a:rPr lang="it-IT" sz="1400" b="1" u="none" strike="noStrike" dirty="0">
                          <a:effectLst/>
                        </a:rPr>
                        <a:t>. 6.2</a:t>
                      </a:r>
                      <a:endParaRPr lang="it-IT" sz="1400" b="1" i="0" u="none" strike="noStrike" dirty="0">
                        <a:solidFill>
                          <a:srgbClr val="000000"/>
                        </a:solidFill>
                        <a:effectLst/>
                        <a:latin typeface="Calibri"/>
                      </a:endParaRPr>
                    </a:p>
                  </a:txBody>
                  <a:tcPr marL="8374" marR="8374" marT="8374" marB="0" anchor="b"/>
                </a:tc>
                <a:tc>
                  <a:txBody>
                    <a:bodyPr/>
                    <a:lstStyle/>
                    <a:p>
                      <a:pPr algn="ctr" fontAlgn="b"/>
                      <a:r>
                        <a:rPr lang="it-IT" sz="1400" b="1" u="none" strike="noStrike" dirty="0" err="1">
                          <a:effectLst/>
                        </a:rPr>
                        <a:t>Act</a:t>
                      </a:r>
                      <a:r>
                        <a:rPr lang="it-IT" sz="1400" b="1" u="none" strike="noStrike" dirty="0">
                          <a:effectLst/>
                        </a:rPr>
                        <a:t>. 6.3</a:t>
                      </a:r>
                      <a:endParaRPr lang="it-IT" sz="1400" b="1" i="0" u="none" strike="noStrike" dirty="0">
                        <a:solidFill>
                          <a:srgbClr val="000000"/>
                        </a:solidFill>
                        <a:effectLst/>
                        <a:latin typeface="Calibri"/>
                      </a:endParaRPr>
                    </a:p>
                  </a:txBody>
                  <a:tcPr marL="8374" marR="8374" marT="8374" marB="0" anchor="b"/>
                </a:tc>
                <a:tc>
                  <a:txBody>
                    <a:bodyPr/>
                    <a:lstStyle/>
                    <a:p>
                      <a:pPr algn="ctr" fontAlgn="b"/>
                      <a:r>
                        <a:rPr lang="it-IT" sz="1400" b="1" u="none" strike="noStrike" dirty="0" err="1">
                          <a:effectLst/>
                        </a:rPr>
                        <a:t>Act</a:t>
                      </a:r>
                      <a:r>
                        <a:rPr lang="it-IT" sz="1400" b="1" u="none" strike="noStrike" dirty="0">
                          <a:effectLst/>
                        </a:rPr>
                        <a:t>. 6.4</a:t>
                      </a:r>
                      <a:endParaRPr lang="it-IT" sz="1400" b="1" i="0" u="none" strike="noStrike" dirty="0">
                        <a:solidFill>
                          <a:srgbClr val="000000"/>
                        </a:solidFill>
                        <a:effectLst/>
                        <a:latin typeface="Calibri"/>
                      </a:endParaRPr>
                    </a:p>
                  </a:txBody>
                  <a:tcPr marL="8374" marR="8374" marT="8374" marB="0" anchor="b"/>
                </a:tc>
              </a:tr>
              <a:tr h="459821">
                <a:tc>
                  <a:txBody>
                    <a:bodyPr/>
                    <a:lstStyle/>
                    <a:p>
                      <a:pPr algn="ctr" fontAlgn="ctr"/>
                      <a:r>
                        <a:rPr lang="it-IT" sz="1000" b="1" u="none" strike="noStrike" dirty="0" err="1" smtClean="0">
                          <a:effectLst/>
                        </a:rPr>
                        <a:t>Italy</a:t>
                      </a:r>
                      <a:r>
                        <a:rPr lang="it-IT" sz="1000" u="none" strike="noStrike" dirty="0" smtClean="0">
                          <a:effectLst/>
                        </a:rPr>
                        <a:t> </a:t>
                      </a:r>
                    </a:p>
                    <a:p>
                      <a:pPr algn="ctr" fontAlgn="ctr"/>
                      <a:r>
                        <a:rPr lang="it-IT" sz="1000" u="none" strike="noStrike" dirty="0" smtClean="0">
                          <a:effectLst/>
                        </a:rPr>
                        <a:t>FB 3. </a:t>
                      </a:r>
                      <a:r>
                        <a:rPr lang="it-IT" sz="1000" u="none" strike="noStrike" dirty="0" err="1" smtClean="0">
                          <a:effectLst/>
                        </a:rPr>
                        <a:t>Mediterranean</a:t>
                      </a:r>
                      <a:r>
                        <a:rPr lang="it-IT" sz="1000" u="none" strike="noStrike" dirty="0" smtClean="0">
                          <a:effectLst/>
                        </a:rPr>
                        <a:t> </a:t>
                      </a:r>
                      <a:r>
                        <a:rPr lang="it-IT" sz="1000" u="none" strike="noStrike" dirty="0" err="1">
                          <a:effectLst/>
                        </a:rPr>
                        <a:t>Consortium</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a:effectLst/>
                        </a:rPr>
                        <a:t>Ancona, Molfetta,</a:t>
                      </a:r>
                      <a:br>
                        <a:rPr lang="it-IT" sz="1000" u="none" strike="noStrike">
                          <a:effectLst/>
                        </a:rPr>
                      </a:br>
                      <a:r>
                        <a:rPr lang="it-IT" sz="1000" u="none" strike="noStrike">
                          <a:effectLst/>
                        </a:rPr>
                        <a:t>Cattolica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Ancona, Molfetta,</a:t>
                      </a:r>
                      <a:br>
                        <a:rPr lang="it-IT" sz="1000" u="none" strike="noStrike">
                          <a:effectLst/>
                        </a:rPr>
                      </a:br>
                      <a:r>
                        <a:rPr lang="it-IT" sz="1000" u="none" strike="noStrike">
                          <a:effectLst/>
                        </a:rPr>
                        <a:t>Cattolica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Ancona, Molfetta,</a:t>
                      </a:r>
                      <a:br>
                        <a:rPr lang="it-IT" sz="1000" u="none" strike="noStrike">
                          <a:effectLst/>
                        </a:rPr>
                      </a:br>
                      <a:r>
                        <a:rPr lang="it-IT" sz="1000" u="none" strike="noStrike">
                          <a:effectLst/>
                        </a:rPr>
                        <a:t>Cattolica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Ancona, Molfetta,</a:t>
                      </a:r>
                      <a:br>
                        <a:rPr lang="it-IT" sz="1000" u="none" strike="noStrike">
                          <a:effectLst/>
                        </a:rPr>
                      </a:br>
                      <a:r>
                        <a:rPr lang="it-IT" sz="1000" u="none" strike="noStrike">
                          <a:effectLst/>
                        </a:rPr>
                        <a:t>Cattolica</a:t>
                      </a:r>
                      <a:endParaRPr lang="it-IT" sz="1000" b="0" i="0" u="none" strike="noStrike">
                        <a:solidFill>
                          <a:srgbClr val="000000"/>
                        </a:solidFill>
                        <a:effectLst/>
                        <a:latin typeface="Calibri"/>
                      </a:endParaRPr>
                    </a:p>
                  </a:txBody>
                  <a:tcPr marL="8374" marR="8374" marT="8374" marB="0" anchor="ctr"/>
                </a:tc>
              </a:tr>
              <a:tr h="962900">
                <a:tc>
                  <a:txBody>
                    <a:bodyPr/>
                    <a:lstStyle/>
                    <a:p>
                      <a:pPr algn="ctr" fontAlgn="ctr"/>
                      <a:r>
                        <a:rPr lang="it-IT" sz="1000" b="1" u="none" strike="noStrike" dirty="0" err="1" smtClean="0">
                          <a:effectLst/>
                        </a:rPr>
                        <a:t>Italy</a:t>
                      </a:r>
                      <a:r>
                        <a:rPr lang="it-IT" sz="1000" u="none" strike="noStrike" dirty="0" smtClean="0">
                          <a:effectLst/>
                        </a:rPr>
                        <a:t> </a:t>
                      </a:r>
                    </a:p>
                    <a:p>
                      <a:pPr algn="ctr" fontAlgn="ctr"/>
                      <a:r>
                        <a:rPr lang="en-US" sz="1000" u="none" strike="noStrike" dirty="0" smtClean="0">
                          <a:effectLst/>
                        </a:rPr>
                        <a:t>FB 1. National </a:t>
                      </a:r>
                      <a:r>
                        <a:rPr lang="en-US" sz="1000" u="none" strike="noStrike" dirty="0">
                          <a:effectLst/>
                        </a:rPr>
                        <a:t>Institute for Environmental Protection and research </a:t>
                      </a: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a:effectLst/>
                        </a:rPr>
                        <a:t>Chioggia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Chioggia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Chioggia</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Chioggia</a:t>
                      </a:r>
                      <a:endParaRPr lang="it-IT" sz="1000" b="0" i="0" u="none" strike="noStrike">
                        <a:solidFill>
                          <a:srgbClr val="000000"/>
                        </a:solidFill>
                        <a:effectLst/>
                        <a:latin typeface="Calibri"/>
                      </a:endParaRPr>
                    </a:p>
                  </a:txBody>
                  <a:tcPr marL="8374" marR="8374" marT="8374" marB="0" anchor="ctr"/>
                </a:tc>
              </a:tr>
              <a:tr h="732123">
                <a:tc>
                  <a:txBody>
                    <a:bodyPr/>
                    <a:lstStyle/>
                    <a:p>
                      <a:pPr algn="ctr" fontAlgn="ctr"/>
                      <a:r>
                        <a:rPr lang="en-US" sz="1000" b="1" u="none" strike="noStrike" dirty="0" smtClean="0">
                          <a:effectLst/>
                        </a:rPr>
                        <a:t>Slovenia</a:t>
                      </a:r>
                      <a:r>
                        <a:rPr lang="en-US" sz="1000" u="none" strike="noStrike" dirty="0" smtClean="0">
                          <a:effectLst/>
                        </a:rPr>
                        <a:t> </a:t>
                      </a:r>
                    </a:p>
                    <a:p>
                      <a:pPr algn="ctr" fontAlgn="ctr"/>
                      <a:r>
                        <a:rPr lang="en-US" sz="1000" u="none" strike="noStrike" dirty="0" smtClean="0">
                          <a:effectLst/>
                        </a:rPr>
                        <a:t>FB 5. Institute </a:t>
                      </a:r>
                      <a:r>
                        <a:rPr lang="en-US" sz="1000" u="none" strike="noStrike" dirty="0">
                          <a:effectLst/>
                        </a:rPr>
                        <a:t>for water of the Republic of Slovenia </a:t>
                      </a:r>
                      <a:br>
                        <a:rPr lang="en-US" sz="1000" u="none" strike="noStrike" dirty="0">
                          <a:effectLst/>
                        </a:rPr>
                      </a:b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dirty="0" err="1" smtClean="0">
                          <a:effectLst/>
                        </a:rPr>
                        <a:t>Izola</a:t>
                      </a:r>
                      <a:r>
                        <a:rPr lang="it-IT" sz="1000" u="none" strike="noStrike" dirty="0" smtClean="0">
                          <a:effectLst/>
                        </a:rPr>
                        <a:t>, </a:t>
                      </a:r>
                      <a:r>
                        <a:rPr lang="it-IT" sz="1000" u="none" strike="noStrike" dirty="0" err="1" smtClean="0">
                          <a:effectLst/>
                        </a:rPr>
                        <a:t>Koper</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dirty="0" err="1">
                          <a:effectLst/>
                        </a:rPr>
                        <a:t>Izola</a:t>
                      </a:r>
                      <a:r>
                        <a:rPr lang="it-IT" sz="1000" u="none" strike="noStrike" dirty="0">
                          <a:effectLst/>
                        </a:rPr>
                        <a:t>, </a:t>
                      </a:r>
                      <a:endParaRPr lang="it-IT" sz="1000" u="none" strike="noStrike" dirty="0" smtClean="0">
                        <a:effectLst/>
                      </a:endParaRPr>
                    </a:p>
                    <a:p>
                      <a:pPr algn="ctr" fontAlgn="ctr"/>
                      <a:r>
                        <a:rPr lang="it-IT" sz="1000" u="none" strike="noStrike" dirty="0" err="1" smtClean="0">
                          <a:effectLst/>
                        </a:rPr>
                        <a:t>Koper</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dirty="0" err="1">
                          <a:effectLst/>
                        </a:rPr>
                        <a:t>Izola</a:t>
                      </a:r>
                      <a:r>
                        <a:rPr lang="it-IT" sz="1000" u="none" strike="noStrike" dirty="0">
                          <a:effectLst/>
                        </a:rPr>
                        <a:t>, </a:t>
                      </a:r>
                      <a:endParaRPr lang="it-IT" sz="1000" u="none" strike="noStrike" dirty="0" smtClean="0">
                        <a:effectLst/>
                      </a:endParaRPr>
                    </a:p>
                    <a:p>
                      <a:pPr algn="ctr" fontAlgn="ctr"/>
                      <a:r>
                        <a:rPr lang="it-IT" sz="1000" u="none" strike="noStrike" dirty="0" err="1" smtClean="0">
                          <a:effectLst/>
                        </a:rPr>
                        <a:t>Koper</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a:effectLst/>
                        </a:rPr>
                        <a:t> </a:t>
                      </a:r>
                      <a:endParaRPr lang="it-IT" sz="1000" b="0" i="0" u="none" strike="noStrike">
                        <a:solidFill>
                          <a:srgbClr val="000000"/>
                        </a:solidFill>
                        <a:effectLst/>
                        <a:latin typeface="Calibri"/>
                      </a:endParaRPr>
                    </a:p>
                  </a:txBody>
                  <a:tcPr marL="8374" marR="8374" marT="8374" marB="0" anchor="ctr"/>
                </a:tc>
              </a:tr>
              <a:tr h="644586">
                <a:tc>
                  <a:txBody>
                    <a:bodyPr/>
                    <a:lstStyle/>
                    <a:p>
                      <a:pPr algn="ctr" fontAlgn="ctr"/>
                      <a:r>
                        <a:rPr lang="en-US" sz="1000" b="1" u="none" strike="noStrike" dirty="0" smtClean="0">
                          <a:effectLst/>
                        </a:rPr>
                        <a:t>Croatia</a:t>
                      </a:r>
                    </a:p>
                    <a:p>
                      <a:pPr algn="ctr" fontAlgn="ctr"/>
                      <a:r>
                        <a:rPr lang="en-US" sz="1000" u="none" strike="noStrike" dirty="0" smtClean="0">
                          <a:effectLst/>
                        </a:rPr>
                        <a:t>FB</a:t>
                      </a:r>
                      <a:r>
                        <a:rPr lang="en-US" sz="1000" u="none" strike="noStrike" baseline="0" dirty="0" smtClean="0">
                          <a:effectLst/>
                        </a:rPr>
                        <a:t> 7. </a:t>
                      </a:r>
                      <a:r>
                        <a:rPr lang="en-US" sz="1000" u="none" strike="noStrike" dirty="0" smtClean="0">
                          <a:effectLst/>
                        </a:rPr>
                        <a:t>Institute </a:t>
                      </a:r>
                      <a:r>
                        <a:rPr lang="en-US" sz="1000" u="none" strike="noStrike" dirty="0">
                          <a:effectLst/>
                        </a:rPr>
                        <a:t>for Oceanography and Fisheries </a:t>
                      </a:r>
                      <a:r>
                        <a:rPr lang="en-US" sz="1000" u="none" strike="noStrike" dirty="0" smtClean="0">
                          <a:effectLst/>
                        </a:rPr>
                        <a:t>(</a:t>
                      </a:r>
                      <a:r>
                        <a:rPr lang="en-US" sz="1000" u="none" strike="noStrike" dirty="0">
                          <a:effectLst/>
                        </a:rPr>
                        <a:t>IOF)</a:t>
                      </a: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en-US" sz="1000" u="none" strike="noStrike" dirty="0" err="1">
                          <a:effectLst/>
                        </a:rPr>
                        <a:t>Vira</a:t>
                      </a:r>
                      <a:r>
                        <a:rPr lang="en-US" sz="1000" u="none" strike="noStrike" dirty="0">
                          <a:effectLst/>
                        </a:rPr>
                        <a:t> (island of </a:t>
                      </a:r>
                      <a:r>
                        <a:rPr lang="en-US" sz="1000" u="none" strike="noStrike" dirty="0" err="1">
                          <a:effectLst/>
                        </a:rPr>
                        <a:t>Hvar</a:t>
                      </a:r>
                      <a:r>
                        <a:rPr lang="en-US" sz="1000" u="none" strike="noStrike" dirty="0">
                          <a:effectLst/>
                        </a:rPr>
                        <a:t>), </a:t>
                      </a:r>
                      <a:r>
                        <a:rPr lang="en-US" sz="1000" u="none" strike="noStrike" dirty="0" err="1">
                          <a:effectLst/>
                        </a:rPr>
                        <a:t>Tribunj</a:t>
                      </a: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en-US" sz="1000" u="none" strike="noStrike">
                          <a:effectLst/>
                        </a:rPr>
                        <a:t>Vira (island of Hvar), Tribunj</a:t>
                      </a:r>
                      <a:endParaRPr lang="en-US" sz="1000" b="0" i="0" u="none" strike="noStrike">
                        <a:solidFill>
                          <a:srgbClr val="000000"/>
                        </a:solidFill>
                        <a:effectLst/>
                        <a:latin typeface="Calibri"/>
                      </a:endParaRPr>
                    </a:p>
                  </a:txBody>
                  <a:tcPr marL="8374" marR="8374" marT="8374" marB="0" anchor="ctr"/>
                </a:tc>
                <a:tc>
                  <a:txBody>
                    <a:bodyPr/>
                    <a:lstStyle/>
                    <a:p>
                      <a:pPr algn="ctr" fontAlgn="ctr"/>
                      <a:r>
                        <a:rPr lang="en-US" sz="1000" u="none" strike="noStrike">
                          <a:effectLst/>
                        </a:rPr>
                        <a:t>Vira (island of Hvar), Tribunj</a:t>
                      </a:r>
                      <a:endParaRPr lang="en-US" sz="1000" b="0" i="0" u="none" strike="noStrike">
                        <a:solidFill>
                          <a:srgbClr val="000000"/>
                        </a:solidFill>
                        <a:effectLst/>
                        <a:latin typeface="Calibri"/>
                      </a:endParaRPr>
                    </a:p>
                  </a:txBody>
                  <a:tcPr marL="8374" marR="8374" marT="8374" marB="0" anchor="ctr"/>
                </a:tc>
                <a:tc>
                  <a:txBody>
                    <a:bodyPr/>
                    <a:lstStyle/>
                    <a:p>
                      <a:pPr algn="ctr" fontAlgn="ctr"/>
                      <a:r>
                        <a:rPr lang="en-US" sz="1000" u="none" strike="noStrike">
                          <a:effectLst/>
                        </a:rPr>
                        <a:t>Vira (island of Hvar), Tribunj</a:t>
                      </a:r>
                      <a:endParaRPr lang="en-US" sz="1000" b="0" i="0" u="none" strike="noStrike">
                        <a:solidFill>
                          <a:srgbClr val="000000"/>
                        </a:solidFill>
                        <a:effectLst/>
                        <a:latin typeface="Calibri"/>
                      </a:endParaRPr>
                    </a:p>
                  </a:txBody>
                  <a:tcPr marL="8374" marR="8374" marT="8374" marB="0" anchor="ctr"/>
                </a:tc>
              </a:tr>
              <a:tr h="760854">
                <a:tc>
                  <a:txBody>
                    <a:bodyPr/>
                    <a:lstStyle/>
                    <a:p>
                      <a:pPr algn="ctr" fontAlgn="ctr"/>
                      <a:r>
                        <a:rPr lang="en-US" sz="1000" b="1" u="none" strike="noStrike" dirty="0" smtClean="0">
                          <a:effectLst/>
                        </a:rPr>
                        <a:t>Montenegro</a:t>
                      </a:r>
                    </a:p>
                    <a:p>
                      <a:pPr algn="ctr" fontAlgn="ctr"/>
                      <a:r>
                        <a:rPr lang="en-US" sz="1000" u="none" strike="noStrike" dirty="0" smtClean="0">
                          <a:effectLst/>
                        </a:rPr>
                        <a:t>FB 9. University </a:t>
                      </a:r>
                      <a:r>
                        <a:rPr lang="en-US" sz="1000" u="none" strike="noStrike" dirty="0">
                          <a:effectLst/>
                        </a:rPr>
                        <a:t>of Montenegro, Institute of marine biology </a:t>
                      </a: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nn-NO" sz="1000" u="none" strike="noStrike" dirty="0">
                          <a:effectLst/>
                        </a:rPr>
                        <a:t>Bokakotorska Bay, Herceg Novi, Bar</a:t>
                      </a:r>
                      <a:endParaRPr lang="nn-NO"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dirty="0" err="1">
                          <a:effectLst/>
                        </a:rPr>
                        <a:t>Kotor</a:t>
                      </a:r>
                      <a:r>
                        <a:rPr lang="it-IT" sz="1000" u="none" strike="noStrike" dirty="0">
                          <a:effectLst/>
                        </a:rPr>
                        <a:t>, </a:t>
                      </a:r>
                      <a:r>
                        <a:rPr lang="it-IT" sz="1000" u="none" strike="noStrike" dirty="0" err="1">
                          <a:effectLst/>
                        </a:rPr>
                        <a:t>Herceg</a:t>
                      </a:r>
                      <a:r>
                        <a:rPr lang="it-IT" sz="1000" u="none" strike="noStrike" dirty="0">
                          <a:effectLst/>
                        </a:rPr>
                        <a:t> Novi, Bar</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dirty="0" err="1">
                          <a:effectLst/>
                        </a:rPr>
                        <a:t>Herceg</a:t>
                      </a:r>
                      <a:r>
                        <a:rPr lang="it-IT" sz="1000" u="none" strike="noStrike" dirty="0">
                          <a:effectLst/>
                        </a:rPr>
                        <a:t> Novi, Budva, Bar</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a:effectLst/>
                        </a:rPr>
                        <a:t>Bokakotorska Bay</a:t>
                      </a:r>
                      <a:endParaRPr lang="it-IT" sz="1000" b="0" i="0" u="none" strike="noStrike">
                        <a:solidFill>
                          <a:srgbClr val="000000"/>
                        </a:solidFill>
                        <a:effectLst/>
                        <a:latin typeface="Calibri"/>
                      </a:endParaRPr>
                    </a:p>
                  </a:txBody>
                  <a:tcPr marL="8374" marR="8374" marT="8374" marB="0" anchor="ctr"/>
                </a:tc>
              </a:tr>
              <a:tr h="158787">
                <a:tc>
                  <a:txBody>
                    <a:bodyPr/>
                    <a:lstStyle/>
                    <a:p>
                      <a:pPr algn="ctr" fontAlgn="ctr"/>
                      <a:r>
                        <a:rPr lang="it-IT" sz="1000" b="1" u="none" strike="noStrike" dirty="0" smtClean="0">
                          <a:effectLst/>
                        </a:rPr>
                        <a:t>Albania</a:t>
                      </a:r>
                    </a:p>
                    <a:p>
                      <a:pPr algn="ctr" fontAlgn="ctr"/>
                      <a:r>
                        <a:rPr lang="it-IT" sz="1000" u="none" strike="noStrike" dirty="0" smtClean="0">
                          <a:effectLst/>
                        </a:rPr>
                        <a:t>FB 11. RDA  </a:t>
                      </a:r>
                      <a:r>
                        <a:rPr lang="it-IT" sz="1000" u="none" strike="noStrike" dirty="0" err="1" smtClean="0">
                          <a:effectLst/>
                        </a:rPr>
                        <a:t>of</a:t>
                      </a:r>
                      <a:r>
                        <a:rPr lang="it-IT" sz="1000" u="none" strike="noStrike" dirty="0" smtClean="0">
                          <a:effectLst/>
                        </a:rPr>
                        <a:t> </a:t>
                      </a:r>
                      <a:r>
                        <a:rPr lang="it-IT" sz="1000" u="none" strike="noStrike" dirty="0" err="1" smtClean="0">
                          <a:effectLst/>
                        </a:rPr>
                        <a:t>Lezha</a:t>
                      </a:r>
                      <a:endParaRPr lang="it-IT" sz="1000" b="0" i="0" u="none" strike="noStrike" dirty="0">
                        <a:solidFill>
                          <a:srgbClr val="000000"/>
                        </a:solidFill>
                        <a:effectLst/>
                        <a:latin typeface="Calibri"/>
                      </a:endParaRPr>
                    </a:p>
                  </a:txBody>
                  <a:tcPr marL="8374" marR="8374" marT="8374" marB="0" anchor="ctr"/>
                </a:tc>
                <a:tc>
                  <a:txBody>
                    <a:bodyPr/>
                    <a:lstStyle/>
                    <a:p>
                      <a:pPr algn="ctr" fontAlgn="ctr"/>
                      <a:r>
                        <a:rPr lang="it-IT" sz="1000" u="none" strike="noStrike">
                          <a:effectLst/>
                        </a:rPr>
                        <a:t>Shengjin</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a:effectLst/>
                        </a:rPr>
                        <a:t>Shengjin</a:t>
                      </a:r>
                      <a:endParaRPr lang="it-IT" sz="1000" b="0" i="0" u="none" strike="noStrike">
                        <a:solidFill>
                          <a:srgbClr val="000000"/>
                        </a:solidFill>
                        <a:effectLst/>
                        <a:latin typeface="Calibri"/>
                      </a:endParaRPr>
                    </a:p>
                  </a:txBody>
                  <a:tcPr marL="8374" marR="8374" marT="8374" marB="0" anchor="ctr"/>
                </a:tc>
                <a:tc>
                  <a:txBody>
                    <a:bodyPr/>
                    <a:lstStyle/>
                    <a:p>
                      <a:pPr algn="ctr" fontAlgn="ctr"/>
                      <a:r>
                        <a:rPr lang="it-IT" sz="1000" u="none" strike="noStrike" dirty="0" err="1">
                          <a:effectLst/>
                        </a:rPr>
                        <a:t>Shengjin</a:t>
                      </a:r>
                      <a:endParaRPr lang="it-IT" sz="1000" b="0" i="0" u="none" strike="noStrike" dirty="0">
                        <a:solidFill>
                          <a:srgbClr val="000000"/>
                        </a:solidFill>
                        <a:effectLst/>
                        <a:latin typeface="Calibri"/>
                      </a:endParaRPr>
                    </a:p>
                  </a:txBody>
                  <a:tcPr marL="8374" marR="8374" marT="8374" marB="0" anchor="ctr"/>
                </a:tc>
                <a:tc>
                  <a:txBody>
                    <a:bodyPr/>
                    <a:lstStyle/>
                    <a:p>
                      <a:pPr algn="ctr" fontAlgn="ctr"/>
                      <a:endParaRPr lang="it-IT" sz="1000" b="0" i="0" u="none" strike="noStrike" dirty="0">
                        <a:solidFill>
                          <a:srgbClr val="000000"/>
                        </a:solidFill>
                        <a:effectLst/>
                        <a:latin typeface="Calibri"/>
                      </a:endParaRPr>
                    </a:p>
                  </a:txBody>
                  <a:tcPr marL="8374" marR="8374" marT="8374" marB="0" anchor="ctr"/>
                </a:tc>
              </a:tr>
              <a:tr h="732123">
                <a:tc>
                  <a:txBody>
                    <a:bodyPr/>
                    <a:lstStyle/>
                    <a:p>
                      <a:pPr algn="ctr" fontAlgn="ctr"/>
                      <a:r>
                        <a:rPr lang="en-US" sz="1000" b="1" u="none" strike="noStrike" dirty="0" smtClean="0">
                          <a:effectLst/>
                        </a:rPr>
                        <a:t>Greece</a:t>
                      </a:r>
                    </a:p>
                    <a:p>
                      <a:pPr algn="ctr" fontAlgn="ctr"/>
                      <a:r>
                        <a:rPr lang="en-US" sz="1000" u="none" strike="noStrike" dirty="0" smtClean="0">
                          <a:effectLst/>
                        </a:rPr>
                        <a:t>FB 13. Hellenic </a:t>
                      </a:r>
                      <a:r>
                        <a:rPr lang="en-US" sz="1000" u="none" strike="noStrike" dirty="0">
                          <a:effectLst/>
                        </a:rPr>
                        <a:t>Centre for Marine </a:t>
                      </a:r>
                      <a:r>
                        <a:rPr lang="en-US" sz="1000" u="none" strike="noStrike" dirty="0" smtClean="0">
                          <a:effectLst/>
                        </a:rPr>
                        <a:t>Research</a:t>
                      </a:r>
                      <a:endParaRPr lang="en-US" sz="1000" b="0" i="0" u="none" strike="noStrike" dirty="0">
                        <a:solidFill>
                          <a:srgbClr val="000000"/>
                        </a:solidFill>
                        <a:effectLst/>
                        <a:latin typeface="Calibri"/>
                      </a:endParaRPr>
                    </a:p>
                  </a:txBody>
                  <a:tcPr marL="8374" marR="8374" marT="8374" marB="0" anchor="ctr"/>
                </a:tc>
                <a:tc>
                  <a:txBody>
                    <a:bodyPr/>
                    <a:lstStyle/>
                    <a:p>
                      <a:pPr algn="ctr" fontAlgn="ctr"/>
                      <a:r>
                        <a:rPr lang="fr-FR" sz="1000" u="none" strike="noStrike" dirty="0" err="1">
                          <a:effectLst/>
                        </a:rPr>
                        <a:t>Corfu</a:t>
                      </a:r>
                      <a:r>
                        <a:rPr lang="fr-FR" sz="1000" u="none" strike="noStrike" dirty="0">
                          <a:effectLst/>
                        </a:rPr>
                        <a:t> (city) port</a:t>
                      </a:r>
                      <a:br>
                        <a:rPr lang="fr-FR" sz="1000" u="none" strike="noStrike" dirty="0">
                          <a:effectLst/>
                        </a:rPr>
                      </a:br>
                      <a:r>
                        <a:rPr lang="fr-FR" sz="1000" u="none" strike="noStrike" dirty="0" err="1">
                          <a:effectLst/>
                        </a:rPr>
                        <a:t>Petriti</a:t>
                      </a:r>
                      <a:r>
                        <a:rPr lang="fr-FR" sz="1000" u="none" strike="noStrike" dirty="0">
                          <a:effectLst/>
                        </a:rPr>
                        <a:t> port</a:t>
                      </a:r>
                      <a:br>
                        <a:rPr lang="fr-FR" sz="1000" u="none" strike="noStrike" dirty="0">
                          <a:effectLst/>
                        </a:rPr>
                      </a:br>
                      <a:endParaRPr lang="fr-FR" sz="1000" b="0" i="0" u="none" strike="noStrike" dirty="0">
                        <a:solidFill>
                          <a:srgbClr val="000000"/>
                        </a:solidFill>
                        <a:effectLst/>
                        <a:latin typeface="Calibri"/>
                      </a:endParaRPr>
                    </a:p>
                  </a:txBody>
                  <a:tcPr marL="8374" marR="8374" marT="8374" marB="0" anchor="ctr"/>
                </a:tc>
                <a:tc>
                  <a:txBody>
                    <a:bodyPr/>
                    <a:lstStyle/>
                    <a:p>
                      <a:pPr algn="ctr" fontAlgn="ctr"/>
                      <a:r>
                        <a:rPr lang="fr-FR" sz="1000" u="none" strike="noStrike" dirty="0" err="1">
                          <a:effectLst/>
                        </a:rPr>
                        <a:t>Corfu</a:t>
                      </a:r>
                      <a:r>
                        <a:rPr lang="fr-FR" sz="1000" u="none" strike="noStrike" dirty="0">
                          <a:effectLst/>
                        </a:rPr>
                        <a:t> (city) port</a:t>
                      </a:r>
                      <a:br>
                        <a:rPr lang="fr-FR" sz="1000" u="none" strike="noStrike" dirty="0">
                          <a:effectLst/>
                        </a:rPr>
                      </a:br>
                      <a:r>
                        <a:rPr lang="fr-FR" sz="1000" u="none" strike="noStrike" dirty="0" err="1">
                          <a:effectLst/>
                        </a:rPr>
                        <a:t>Petriti</a:t>
                      </a:r>
                      <a:r>
                        <a:rPr lang="fr-FR" sz="1000" u="none" strike="noStrike" dirty="0">
                          <a:effectLst/>
                        </a:rPr>
                        <a:t> port</a:t>
                      </a:r>
                      <a:br>
                        <a:rPr lang="fr-FR" sz="1000" u="none" strike="noStrike" dirty="0">
                          <a:effectLst/>
                        </a:rPr>
                      </a:br>
                      <a:endParaRPr lang="fr-FR" sz="1000" b="0" i="0" u="none" strike="noStrike" dirty="0">
                        <a:solidFill>
                          <a:srgbClr val="000000"/>
                        </a:solidFill>
                        <a:effectLst/>
                        <a:latin typeface="Calibri"/>
                      </a:endParaRPr>
                    </a:p>
                  </a:txBody>
                  <a:tcPr marL="8374" marR="8374" marT="8374" marB="0" anchor="ctr"/>
                </a:tc>
                <a:tc>
                  <a:txBody>
                    <a:bodyPr/>
                    <a:lstStyle/>
                    <a:p>
                      <a:pPr algn="ctr" fontAlgn="ctr"/>
                      <a:r>
                        <a:rPr lang="fr-FR" sz="1000" u="none" strike="noStrike" dirty="0" err="1">
                          <a:effectLst/>
                        </a:rPr>
                        <a:t>Corfu</a:t>
                      </a:r>
                      <a:r>
                        <a:rPr lang="fr-FR" sz="1000" u="none" strike="noStrike" dirty="0">
                          <a:effectLst/>
                        </a:rPr>
                        <a:t> (city) port</a:t>
                      </a:r>
                      <a:br>
                        <a:rPr lang="fr-FR" sz="1000" u="none" strike="noStrike" dirty="0">
                          <a:effectLst/>
                        </a:rPr>
                      </a:br>
                      <a:r>
                        <a:rPr lang="fr-FR" sz="1000" u="none" strike="noStrike" dirty="0" err="1">
                          <a:effectLst/>
                        </a:rPr>
                        <a:t>Petriti</a:t>
                      </a:r>
                      <a:r>
                        <a:rPr lang="fr-FR" sz="1000" u="none" strike="noStrike" dirty="0">
                          <a:effectLst/>
                        </a:rPr>
                        <a:t> port</a:t>
                      </a:r>
                      <a:br>
                        <a:rPr lang="fr-FR" sz="1000" u="none" strike="noStrike" dirty="0">
                          <a:effectLst/>
                        </a:rPr>
                      </a:br>
                      <a:endParaRPr lang="fr-FR" sz="1000" b="0" i="0" u="none" strike="noStrike" dirty="0">
                        <a:solidFill>
                          <a:srgbClr val="000000"/>
                        </a:solidFill>
                        <a:effectLst/>
                        <a:latin typeface="Calibri"/>
                      </a:endParaRPr>
                    </a:p>
                  </a:txBody>
                  <a:tcPr marL="8374" marR="8374" marT="8374" marB="0" anchor="ctr"/>
                </a:tc>
                <a:tc>
                  <a:txBody>
                    <a:bodyPr/>
                    <a:lstStyle/>
                    <a:p>
                      <a:pPr algn="ctr" fontAlgn="ctr"/>
                      <a:r>
                        <a:rPr lang="fr-FR" sz="1000" u="none" strike="noStrike" dirty="0" err="1">
                          <a:effectLst/>
                        </a:rPr>
                        <a:t>Corfu</a:t>
                      </a:r>
                      <a:r>
                        <a:rPr lang="fr-FR" sz="1000" u="none" strike="noStrike" dirty="0">
                          <a:effectLst/>
                        </a:rPr>
                        <a:t> (city) port</a:t>
                      </a:r>
                      <a:br>
                        <a:rPr lang="fr-FR" sz="1000" u="none" strike="noStrike" dirty="0">
                          <a:effectLst/>
                        </a:rPr>
                      </a:br>
                      <a:r>
                        <a:rPr lang="fr-FR" sz="1000" u="none" strike="noStrike" dirty="0" err="1">
                          <a:effectLst/>
                        </a:rPr>
                        <a:t>Petriti</a:t>
                      </a:r>
                      <a:r>
                        <a:rPr lang="fr-FR" sz="1000" u="none" strike="noStrike" dirty="0">
                          <a:effectLst/>
                        </a:rPr>
                        <a:t> port</a:t>
                      </a:r>
                      <a:br>
                        <a:rPr lang="fr-FR" sz="1000" u="none" strike="noStrike" dirty="0">
                          <a:effectLst/>
                        </a:rPr>
                      </a:br>
                      <a:endParaRPr lang="fr-FR" sz="1000" b="0" i="0" u="none" strike="noStrike" dirty="0">
                        <a:solidFill>
                          <a:srgbClr val="000000"/>
                        </a:solidFill>
                        <a:effectLst/>
                        <a:latin typeface="Calibri"/>
                      </a:endParaRPr>
                    </a:p>
                  </a:txBody>
                  <a:tcPr marL="8374" marR="8374" marT="8374" marB="0" anchor="ctr"/>
                </a:tc>
              </a:tr>
            </a:tbl>
          </a:graphicData>
        </a:graphic>
      </p:graphicFrame>
    </p:spTree>
    <p:extLst>
      <p:ext uri="{BB962C8B-B14F-4D97-AF65-F5344CB8AC3E}">
        <p14:creationId xmlns:p14="http://schemas.microsoft.com/office/powerpoint/2010/main" val="2884231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3525" y="1124744"/>
            <a:ext cx="7992888" cy="1938712"/>
          </a:xfrm>
        </p:spPr>
        <p:txBody>
          <a:bodyPr>
            <a:normAutofit/>
          </a:bodyPr>
          <a:lstStyle/>
          <a:p>
            <a:r>
              <a:rPr lang="en-US" sz="1800" dirty="0"/>
              <a:t>Similar experiences have been carried out in Italy since 1998 by </a:t>
            </a:r>
            <a:r>
              <a:rPr lang="en-US" sz="1800" i="1" dirty="0"/>
              <a:t>Lega Pesca</a:t>
            </a:r>
            <a:r>
              <a:rPr lang="en-US" sz="1800" dirty="0"/>
              <a:t>, </a:t>
            </a:r>
            <a:r>
              <a:rPr lang="en-US" sz="1800" dirty="0" smtClean="0"/>
              <a:t>a Italian fishing association involving </a:t>
            </a:r>
            <a:r>
              <a:rPr lang="en-US" sz="1800" dirty="0"/>
              <a:t>trawler boats of the Marche Region in collection of waste at sea.</a:t>
            </a:r>
            <a:endParaRPr lang="it-IT" sz="18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764704"/>
            <a:ext cx="780288" cy="792480"/>
          </a:xfrm>
          <a:prstGeom prst="rect">
            <a:avLst/>
          </a:prstGeom>
        </p:spPr>
      </p:pic>
      <p:pic>
        <p:nvPicPr>
          <p:cNvPr id="4098" name="Picture 2" descr="C:\Users\Flavia\AppData\Local\Microsoft\Windows\Temporary Internet Files\Content.Outlook\M3SYNYK6\lampedusa0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708920"/>
            <a:ext cx="4880470" cy="322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04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2204864"/>
            <a:ext cx="7787208" cy="4353347"/>
          </a:xfrm>
        </p:spPr>
        <p:txBody>
          <a:bodyPr>
            <a:normAutofit/>
          </a:bodyPr>
          <a:lstStyle/>
          <a:p>
            <a:pPr marL="0" indent="0">
              <a:buNone/>
            </a:pPr>
            <a:r>
              <a:rPr lang="sl-SI" sz="1800" b="1" dirty="0" smtClean="0"/>
              <a:t>Agreements</a:t>
            </a:r>
            <a:r>
              <a:rPr lang="it-IT" sz="1800" b="1" dirty="0" smtClean="0"/>
              <a:t> with</a:t>
            </a:r>
            <a:r>
              <a:rPr lang="it-IT" sz="1800" dirty="0" smtClean="0"/>
              <a:t>:</a:t>
            </a:r>
          </a:p>
          <a:p>
            <a:pPr lvl="1" indent="-342900">
              <a:buFont typeface="Arial" panose="020B0604020202020204" pitchFamily="34" charset="0"/>
              <a:buChar char="•"/>
            </a:pPr>
            <a:r>
              <a:rPr lang="en-US" sz="1800" dirty="0" smtClean="0">
                <a:solidFill>
                  <a:schemeClr val="accent1"/>
                </a:solidFill>
              </a:rPr>
              <a:t>Fishermen cooperatives/groups</a:t>
            </a:r>
            <a:endParaRPr lang="it-IT" sz="1800" dirty="0" smtClean="0">
              <a:solidFill>
                <a:schemeClr val="accent1"/>
              </a:solidFill>
            </a:endParaRPr>
          </a:p>
          <a:p>
            <a:pPr lvl="1" indent="-342900">
              <a:buFont typeface="Arial" panose="020B0604020202020204" pitchFamily="34" charset="0"/>
              <a:buChar char="•"/>
            </a:pPr>
            <a:r>
              <a:rPr lang="en-US" sz="1800" dirty="0" smtClean="0">
                <a:solidFill>
                  <a:schemeClr val="accent1"/>
                </a:solidFill>
              </a:rPr>
              <a:t>Port Authorities</a:t>
            </a:r>
          </a:p>
          <a:p>
            <a:pPr lvl="1" indent="-342900">
              <a:buFont typeface="Arial" panose="020B0604020202020204" pitchFamily="34" charset="0"/>
              <a:buChar char="•"/>
            </a:pPr>
            <a:r>
              <a:rPr lang="en-US" sz="1800" dirty="0" smtClean="0">
                <a:solidFill>
                  <a:schemeClr val="accent1"/>
                </a:solidFill>
              </a:rPr>
              <a:t>Waste management companies</a:t>
            </a:r>
          </a:p>
          <a:p>
            <a:pPr lvl="1" indent="-342900">
              <a:buFont typeface="Arial" panose="020B0604020202020204" pitchFamily="34" charset="0"/>
              <a:buChar char="•"/>
            </a:pPr>
            <a:r>
              <a:rPr lang="en-US" sz="1800" dirty="0" smtClean="0">
                <a:solidFill>
                  <a:schemeClr val="accent1"/>
                </a:solidFill>
              </a:rPr>
              <a:t>Municipalities</a:t>
            </a:r>
          </a:p>
          <a:p>
            <a:pPr lvl="1" indent="-342900">
              <a:buFont typeface="Arial" panose="020B0604020202020204" pitchFamily="34" charset="0"/>
              <a:buChar char="•"/>
            </a:pPr>
            <a:r>
              <a:rPr lang="en-US" sz="1800" dirty="0" smtClean="0">
                <a:solidFill>
                  <a:schemeClr val="accent1"/>
                </a:solidFill>
              </a:rPr>
              <a:t>Regional authority</a:t>
            </a:r>
          </a:p>
          <a:p>
            <a:pPr marL="400050" lvl="1" indent="0">
              <a:buNone/>
            </a:pPr>
            <a:endParaRPr lang="en-US" sz="1800" dirty="0" smtClean="0">
              <a:solidFill>
                <a:schemeClr val="accent1"/>
              </a:solidFill>
            </a:endParaRPr>
          </a:p>
          <a:p>
            <a:pPr marL="0" lvl="1" indent="0">
              <a:buNone/>
            </a:pPr>
            <a:r>
              <a:rPr lang="it-IT" sz="1800" b="1" dirty="0" smtClean="0"/>
              <a:t>A</a:t>
            </a:r>
            <a:r>
              <a:rPr lang="sl-SI" sz="1800" b="1" dirty="0" smtClean="0"/>
              <a:t>wareness campaign</a:t>
            </a:r>
            <a:r>
              <a:rPr lang="it-IT" sz="1800" b="1" dirty="0" smtClean="0"/>
              <a:t> in </a:t>
            </a:r>
            <a:r>
              <a:rPr lang="it-IT" sz="1800" b="1" dirty="0" err="1" smtClean="0"/>
              <a:t>each</a:t>
            </a:r>
            <a:r>
              <a:rPr lang="it-IT" sz="1800" b="1" dirty="0" smtClean="0"/>
              <a:t> </a:t>
            </a:r>
            <a:r>
              <a:rPr lang="it-IT" sz="1800" b="1" dirty="0" err="1" smtClean="0"/>
              <a:t>port</a:t>
            </a:r>
            <a:r>
              <a:rPr lang="it-IT" sz="1800" b="1" dirty="0" smtClean="0"/>
              <a:t> </a:t>
            </a:r>
            <a:r>
              <a:rPr lang="it-IT" sz="1800" b="1" dirty="0" err="1" smtClean="0"/>
              <a:t>involved</a:t>
            </a:r>
            <a:endParaRPr lang="it-IT" sz="1800" b="1" dirty="0" smtClean="0"/>
          </a:p>
          <a:p>
            <a:pPr marL="0" lvl="0" indent="0">
              <a:lnSpc>
                <a:spcPct val="115000"/>
              </a:lnSpc>
              <a:spcBef>
                <a:spcPts val="0"/>
              </a:spcBef>
              <a:buNone/>
            </a:pPr>
            <a:endParaRPr lang="en-US" sz="1800" b="1" dirty="0" smtClean="0"/>
          </a:p>
          <a:p>
            <a:pPr marL="0" lvl="1" indent="0">
              <a:buNone/>
            </a:pPr>
            <a:endParaRPr lang="it-IT" sz="1800" dirty="0" smtClean="0">
              <a:solidFill>
                <a:srgbClr val="FF0000"/>
              </a:solidFill>
            </a:endParaRPr>
          </a:p>
          <a:p>
            <a:pPr marL="400050" lvl="1" indent="0">
              <a:buNone/>
            </a:pPr>
            <a:endParaRPr lang="it-IT" sz="1800" dirty="0" smtClean="0"/>
          </a:p>
        </p:txBody>
      </p:sp>
      <p:sp>
        <p:nvSpPr>
          <p:cNvPr id="5" name="Title 1"/>
          <p:cNvSpPr>
            <a:spLocks noGrp="1"/>
          </p:cNvSpPr>
          <p:nvPr>
            <p:ph type="title"/>
          </p:nvPr>
        </p:nvSpPr>
        <p:spPr>
          <a:xfrm>
            <a:off x="899592" y="1052736"/>
            <a:ext cx="7992888" cy="868958"/>
          </a:xfrm>
          <a:noFill/>
        </p:spPr>
        <p:txBody>
          <a:bodyPr>
            <a:noAutofit/>
          </a:bodyPr>
          <a:lstStyle/>
          <a:p>
            <a:pPr lvl="0"/>
            <a:r>
              <a:rPr lang="en-US" sz="2400" dirty="0" err="1" smtClean="0">
                <a:solidFill>
                  <a:srgbClr val="00B8AE"/>
                </a:solidFill>
              </a:rPr>
              <a:t>DeFishGear</a:t>
            </a:r>
            <a:r>
              <a:rPr lang="en-US" sz="2400" dirty="0" smtClean="0">
                <a:solidFill>
                  <a:srgbClr val="00B8AE"/>
                </a:solidFill>
              </a:rPr>
              <a:t/>
            </a:r>
            <a:br>
              <a:rPr lang="en-US" sz="2400" dirty="0" smtClean="0">
                <a:solidFill>
                  <a:srgbClr val="00B8AE"/>
                </a:solidFill>
              </a:rPr>
            </a:br>
            <a:r>
              <a:rPr lang="en-US" sz="2400" dirty="0" smtClean="0">
                <a:solidFill>
                  <a:srgbClr val="00B8AE"/>
                </a:solidFill>
              </a:rPr>
              <a:t> </a:t>
            </a:r>
            <a:r>
              <a:rPr lang="en-US" sz="2400" b="1" dirty="0" smtClean="0">
                <a:solidFill>
                  <a:srgbClr val="00B8AE"/>
                </a:solidFill>
              </a:rPr>
              <a:t>Identification </a:t>
            </a:r>
            <a:r>
              <a:rPr lang="en-US" sz="2400" b="1" dirty="0">
                <a:solidFill>
                  <a:srgbClr val="00B8AE"/>
                </a:solidFill>
              </a:rPr>
              <a:t>of common agreements and fishermen awareness campaign </a:t>
            </a:r>
            <a:r>
              <a:rPr lang="it-IT" sz="2400" dirty="0">
                <a:solidFill>
                  <a:srgbClr val="00B8AE"/>
                </a:solidFill>
              </a:rPr>
              <a:t/>
            </a:r>
            <a:br>
              <a:rPr lang="it-IT" sz="2400" dirty="0">
                <a:solidFill>
                  <a:srgbClr val="00B8AE"/>
                </a:solidFill>
              </a:rPr>
            </a:br>
            <a:endParaRPr lang="sl-SI" sz="2400" dirty="0">
              <a:solidFill>
                <a:srgbClr val="00B8AE"/>
              </a:solidFill>
            </a:endParaRPr>
          </a:p>
        </p:txBody>
      </p:sp>
    </p:spTree>
    <p:extLst>
      <p:ext uri="{BB962C8B-B14F-4D97-AF65-F5344CB8AC3E}">
        <p14:creationId xmlns:p14="http://schemas.microsoft.com/office/powerpoint/2010/main" val="1807165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335</TotalTime>
  <Words>682</Words>
  <Application>Microsoft Office PowerPoint</Application>
  <PresentationFormat>On-screen Show (4:3)</PresentationFormat>
  <Paragraphs>129</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Presentation1</vt:lpstr>
      <vt:lpstr>Conference on Sub - regional cooperation in Marine Litter management  in Adriatic –Ionian sub-region</vt:lpstr>
      <vt:lpstr>Objectives</vt:lpstr>
      <vt:lpstr>Objectives</vt:lpstr>
      <vt:lpstr>Activities</vt:lpstr>
      <vt:lpstr>Expected outcomes</vt:lpstr>
      <vt:lpstr>The WP6 Team</vt:lpstr>
      <vt:lpstr>Locations</vt:lpstr>
      <vt:lpstr>Similar experiences have been carried out in Italy since 1998 by Lega Pesca, a Italian fishing association involving trawler boats of the Marche Region in collection of waste at sea.</vt:lpstr>
      <vt:lpstr>DeFishGear  Identification of common agreements and fishermen awareness campaign  </vt:lpstr>
      <vt:lpstr>DeFishGear  Identification of common agreements and fishermen awareness campaign  </vt:lpstr>
      <vt:lpstr>PowerPoint Presentation</vt:lpstr>
      <vt:lpstr>PowerPoint Presentation</vt:lpstr>
      <vt:lpstr>DeFishGear Ghost nets (ROV monitoring in Italy)</vt:lpstr>
      <vt:lpstr>DeFishGear Ghost nets (ROV monitoring in Croatia)</vt:lpstr>
      <vt:lpstr>PowerPoint Presentation</vt:lpstr>
      <vt:lpstr>DeFishGear Problems</vt:lpstr>
      <vt:lpstr>A special value comes from a specific action of involvement of the fishery sector, citizens and policy-makers, to contribute to change practices and culture.</vt:lpstr>
      <vt:lpstr>Before…</vt:lpstr>
      <vt:lpstr>PowerPoint Presentation</vt:lpstr>
      <vt:lpstr>Thank you very much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Petra Horvat</dc:creator>
  <cp:lastModifiedBy>Ognjen</cp:lastModifiedBy>
  <cp:revision>47</cp:revision>
  <dcterms:created xsi:type="dcterms:W3CDTF">2014-01-07T13:07:50Z</dcterms:created>
  <dcterms:modified xsi:type="dcterms:W3CDTF">2015-04-08T14:19:51Z</dcterms:modified>
</cp:coreProperties>
</file>